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34"/>
  </p:notesMasterIdLst>
  <p:handoutMasterIdLst>
    <p:handoutMasterId r:id="rId35"/>
  </p:handoutMasterIdLst>
  <p:sldIdLst>
    <p:sldId id="326" r:id="rId5"/>
    <p:sldId id="256" r:id="rId6"/>
    <p:sldId id="453" r:id="rId7"/>
    <p:sldId id="439" r:id="rId8"/>
    <p:sldId id="430" r:id="rId9"/>
    <p:sldId id="328" r:id="rId10"/>
    <p:sldId id="338" r:id="rId11"/>
    <p:sldId id="327" r:id="rId12"/>
    <p:sldId id="282" r:id="rId13"/>
    <p:sldId id="448" r:id="rId14"/>
    <p:sldId id="452" r:id="rId15"/>
    <p:sldId id="333" r:id="rId16"/>
    <p:sldId id="334" r:id="rId17"/>
    <p:sldId id="442" r:id="rId18"/>
    <p:sldId id="335" r:id="rId19"/>
    <p:sldId id="449" r:id="rId20"/>
    <p:sldId id="409" r:id="rId21"/>
    <p:sldId id="432" r:id="rId22"/>
    <p:sldId id="437" r:id="rId23"/>
    <p:sldId id="443" r:id="rId24"/>
    <p:sldId id="444" r:id="rId25"/>
    <p:sldId id="445" r:id="rId26"/>
    <p:sldId id="446" r:id="rId27"/>
    <p:sldId id="337" r:id="rId28"/>
    <p:sldId id="346" r:id="rId29"/>
    <p:sldId id="340" r:id="rId30"/>
    <p:sldId id="341" r:id="rId31"/>
    <p:sldId id="342" r:id="rId32"/>
    <p:sldId id="263" r:id="rId33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14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ckl Christa" userId="4eafed66-e233-4caa-b529-dbf67abfa048" providerId="ADAL" clId="{50D36A91-51AB-4802-9E02-DCB3AC61009E}"/>
    <pc:docChg chg="custSel delSld modSld">
      <pc:chgData name="Hackl Christa" userId="4eafed66-e233-4caa-b529-dbf67abfa048" providerId="ADAL" clId="{50D36A91-51AB-4802-9E02-DCB3AC61009E}" dt="2025-11-07T09:24:31.066" v="191" actId="1076"/>
      <pc:docMkLst>
        <pc:docMk/>
      </pc:docMkLst>
      <pc:sldChg chg="modSp mod">
        <pc:chgData name="Hackl Christa" userId="4eafed66-e233-4caa-b529-dbf67abfa048" providerId="ADAL" clId="{50D36A91-51AB-4802-9E02-DCB3AC61009E}" dt="2025-11-07T09:20:52.373" v="135" actId="20577"/>
        <pc:sldMkLst>
          <pc:docMk/>
          <pc:sldMk cId="3087874740" sldId="337"/>
        </pc:sldMkLst>
        <pc:spChg chg="mod">
          <ac:chgData name="Hackl Christa" userId="4eafed66-e233-4caa-b529-dbf67abfa048" providerId="ADAL" clId="{50D36A91-51AB-4802-9E02-DCB3AC61009E}" dt="2025-11-07T09:20:52.373" v="135" actId="20577"/>
          <ac:spMkLst>
            <pc:docMk/>
            <pc:sldMk cId="3087874740" sldId="337"/>
            <ac:spMk id="3" creationId="{00000000-0000-0000-0000-000000000000}"/>
          </ac:spMkLst>
        </pc:spChg>
      </pc:sldChg>
      <pc:sldChg chg="modSp mod">
        <pc:chgData name="Hackl Christa" userId="4eafed66-e233-4caa-b529-dbf67abfa048" providerId="ADAL" clId="{50D36A91-51AB-4802-9E02-DCB3AC61009E}" dt="2025-11-07T09:23:06.211" v="186" actId="20577"/>
        <pc:sldMkLst>
          <pc:docMk/>
          <pc:sldMk cId="1639653011" sldId="341"/>
        </pc:sldMkLst>
        <pc:spChg chg="mod">
          <ac:chgData name="Hackl Christa" userId="4eafed66-e233-4caa-b529-dbf67abfa048" providerId="ADAL" clId="{50D36A91-51AB-4802-9E02-DCB3AC61009E}" dt="2025-11-07T09:23:06.211" v="186" actId="20577"/>
          <ac:spMkLst>
            <pc:docMk/>
            <pc:sldMk cId="1639653011" sldId="341"/>
            <ac:spMk id="96259" creationId="{00000000-0000-0000-0000-000000000000}"/>
          </ac:spMkLst>
        </pc:spChg>
      </pc:sldChg>
      <pc:sldChg chg="modSp mod">
        <pc:chgData name="Hackl Christa" userId="4eafed66-e233-4caa-b529-dbf67abfa048" providerId="ADAL" clId="{50D36A91-51AB-4802-9E02-DCB3AC61009E}" dt="2025-11-07T09:22:01.812" v="136" actId="20577"/>
        <pc:sldMkLst>
          <pc:docMk/>
          <pc:sldMk cId="3581748522" sldId="342"/>
        </pc:sldMkLst>
        <pc:spChg chg="mod">
          <ac:chgData name="Hackl Christa" userId="4eafed66-e233-4caa-b529-dbf67abfa048" providerId="ADAL" clId="{50D36A91-51AB-4802-9E02-DCB3AC61009E}" dt="2025-11-07T09:22:01.812" v="136" actId="20577"/>
          <ac:spMkLst>
            <pc:docMk/>
            <pc:sldMk cId="3581748522" sldId="342"/>
            <ac:spMk id="89092" creationId="{00000000-0000-0000-0000-000000000000}"/>
          </ac:spMkLst>
        </pc:spChg>
      </pc:sldChg>
      <pc:sldChg chg="modSp mod">
        <pc:chgData name="Hackl Christa" userId="4eafed66-e233-4caa-b529-dbf67abfa048" providerId="ADAL" clId="{50D36A91-51AB-4802-9E02-DCB3AC61009E}" dt="2025-11-07T09:15:52.544" v="85" actId="20577"/>
        <pc:sldMkLst>
          <pc:docMk/>
          <pc:sldMk cId="3911808230" sldId="409"/>
        </pc:sldMkLst>
        <pc:spChg chg="mod">
          <ac:chgData name="Hackl Christa" userId="4eafed66-e233-4caa-b529-dbf67abfa048" providerId="ADAL" clId="{50D36A91-51AB-4802-9E02-DCB3AC61009E}" dt="2025-11-07T09:15:52.544" v="85" actId="20577"/>
          <ac:spMkLst>
            <pc:docMk/>
            <pc:sldMk cId="3911808230" sldId="409"/>
            <ac:spMk id="66564" creationId="{00000000-0000-0000-0000-000000000000}"/>
          </ac:spMkLst>
        </pc:spChg>
      </pc:sldChg>
      <pc:sldChg chg="modSp mod">
        <pc:chgData name="Hackl Christa" userId="4eafed66-e233-4caa-b529-dbf67abfa048" providerId="ADAL" clId="{50D36A91-51AB-4802-9E02-DCB3AC61009E}" dt="2025-11-07T09:16:51.341" v="112" actId="113"/>
        <pc:sldMkLst>
          <pc:docMk/>
          <pc:sldMk cId="4212133839" sldId="432"/>
        </pc:sldMkLst>
        <pc:spChg chg="mod">
          <ac:chgData name="Hackl Christa" userId="4eafed66-e233-4caa-b529-dbf67abfa048" providerId="ADAL" clId="{50D36A91-51AB-4802-9E02-DCB3AC61009E}" dt="2025-11-07T09:16:51.341" v="112" actId="113"/>
          <ac:spMkLst>
            <pc:docMk/>
            <pc:sldMk cId="4212133839" sldId="432"/>
            <ac:spMk id="5" creationId="{B08B57D0-D846-4AA8-8F0D-C5284C28A1D3}"/>
          </ac:spMkLst>
        </pc:spChg>
      </pc:sldChg>
      <pc:sldChg chg="addSp modSp mod">
        <pc:chgData name="Hackl Christa" userId="4eafed66-e233-4caa-b529-dbf67abfa048" providerId="ADAL" clId="{50D36A91-51AB-4802-9E02-DCB3AC61009E}" dt="2025-11-07T09:24:09.747" v="190" actId="1076"/>
        <pc:sldMkLst>
          <pc:docMk/>
          <pc:sldMk cId="524274802" sldId="439"/>
        </pc:sldMkLst>
        <pc:spChg chg="mod">
          <ac:chgData name="Hackl Christa" userId="4eafed66-e233-4caa-b529-dbf67abfa048" providerId="ADAL" clId="{50D36A91-51AB-4802-9E02-DCB3AC61009E}" dt="2025-11-07T09:05:50.523" v="56" actId="20577"/>
          <ac:spMkLst>
            <pc:docMk/>
            <pc:sldMk cId="524274802" sldId="439"/>
            <ac:spMk id="2" creationId="{176479AA-9417-5ACD-8D3F-9CAAAEF8B232}"/>
          </ac:spMkLst>
        </pc:spChg>
        <pc:picChg chg="add mod">
          <ac:chgData name="Hackl Christa" userId="4eafed66-e233-4caa-b529-dbf67abfa048" providerId="ADAL" clId="{50D36A91-51AB-4802-9E02-DCB3AC61009E}" dt="2025-11-07T09:24:09.747" v="190" actId="1076"/>
          <ac:picMkLst>
            <pc:docMk/>
            <pc:sldMk cId="524274802" sldId="439"/>
            <ac:picMk id="5" creationId="{694CC493-8886-486A-991C-3113E712E340}"/>
          </ac:picMkLst>
        </pc:picChg>
      </pc:sldChg>
      <pc:sldChg chg="del">
        <pc:chgData name="Hackl Christa" userId="4eafed66-e233-4caa-b529-dbf67abfa048" providerId="ADAL" clId="{50D36A91-51AB-4802-9E02-DCB3AC61009E}" dt="2025-11-07T09:16:58.160" v="113" actId="2696"/>
        <pc:sldMkLst>
          <pc:docMk/>
          <pc:sldMk cId="1934241974" sldId="450"/>
        </pc:sldMkLst>
      </pc:sldChg>
      <pc:sldChg chg="addSp modSp mod">
        <pc:chgData name="Hackl Christa" userId="4eafed66-e233-4caa-b529-dbf67abfa048" providerId="ADAL" clId="{50D36A91-51AB-4802-9E02-DCB3AC61009E}" dt="2025-11-07T09:24:31.066" v="191" actId="1076"/>
        <pc:sldMkLst>
          <pc:docMk/>
          <pc:sldMk cId="564390630" sldId="453"/>
        </pc:sldMkLst>
        <pc:spChg chg="mod">
          <ac:chgData name="Hackl Christa" userId="4eafed66-e233-4caa-b529-dbf67abfa048" providerId="ADAL" clId="{50D36A91-51AB-4802-9E02-DCB3AC61009E}" dt="2025-11-07T09:04:17.765" v="16" actId="20577"/>
          <ac:spMkLst>
            <pc:docMk/>
            <pc:sldMk cId="564390630" sldId="453"/>
            <ac:spMk id="4" creationId="{BF53E5E4-8485-4815-47E4-95235B8A6142}"/>
          </ac:spMkLst>
        </pc:spChg>
        <pc:picChg chg="add mod">
          <ac:chgData name="Hackl Christa" userId="4eafed66-e233-4caa-b529-dbf67abfa048" providerId="ADAL" clId="{50D36A91-51AB-4802-9E02-DCB3AC61009E}" dt="2025-11-07T09:24:31.066" v="191" actId="1076"/>
          <ac:picMkLst>
            <pc:docMk/>
            <pc:sldMk cId="564390630" sldId="453"/>
            <ac:picMk id="7" creationId="{1E906048-6E3D-4EC6-996D-2FB2960D1768}"/>
          </ac:picMkLst>
        </pc:picChg>
      </pc:sldChg>
      <pc:sldChg chg="del">
        <pc:chgData name="Hackl Christa" userId="4eafed66-e233-4caa-b529-dbf67abfa048" providerId="ADAL" clId="{50D36A91-51AB-4802-9E02-DCB3AC61009E}" dt="2025-11-07T09:07:49.842" v="57" actId="2696"/>
        <pc:sldMkLst>
          <pc:docMk/>
          <pc:sldMk cId="3900966907" sldId="45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71B47B-53A0-44A0-9542-9DC1C8C9E322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C2168E9-D1E1-4551-A230-1953A74532C0}">
      <dgm:prSet/>
      <dgm:spPr/>
      <dgm:t>
        <a:bodyPr/>
        <a:lstStyle/>
        <a:p>
          <a:r>
            <a:rPr lang="de-DE" b="1"/>
            <a:t>Lerninhalte </a:t>
          </a:r>
          <a:endParaRPr lang="en-US"/>
        </a:p>
      </dgm:t>
    </dgm:pt>
    <dgm:pt modelId="{A43F80B1-D7E5-4050-BB25-D783A9A6D43C}" type="parTrans" cxnId="{4EBB54A7-F3C7-45F0-ADE0-F8BF2E343734}">
      <dgm:prSet/>
      <dgm:spPr/>
      <dgm:t>
        <a:bodyPr/>
        <a:lstStyle/>
        <a:p>
          <a:endParaRPr lang="en-US"/>
        </a:p>
      </dgm:t>
    </dgm:pt>
    <dgm:pt modelId="{FB03747D-2449-46E8-965F-768BCDC2B264}" type="sibTrans" cxnId="{4EBB54A7-F3C7-45F0-ADE0-F8BF2E343734}">
      <dgm:prSet/>
      <dgm:spPr/>
      <dgm:t>
        <a:bodyPr/>
        <a:lstStyle/>
        <a:p>
          <a:endParaRPr lang="en-US"/>
        </a:p>
      </dgm:t>
    </dgm:pt>
    <dgm:pt modelId="{8ED0A88B-B697-4894-9BD4-63C07505843D}">
      <dgm:prSet/>
      <dgm:spPr/>
      <dgm:t>
        <a:bodyPr/>
        <a:lstStyle/>
        <a:p>
          <a:r>
            <a:rPr lang="de-DE" b="1"/>
            <a:t>Realbegegnungen</a:t>
          </a:r>
          <a:endParaRPr lang="en-US"/>
        </a:p>
      </dgm:t>
    </dgm:pt>
    <dgm:pt modelId="{B5C9B77E-F29F-4849-92AB-5E2E1BA2AA00}" type="parTrans" cxnId="{B58E8DF8-6269-4C92-8D54-A6F0E5AFE260}">
      <dgm:prSet/>
      <dgm:spPr/>
      <dgm:t>
        <a:bodyPr/>
        <a:lstStyle/>
        <a:p>
          <a:endParaRPr lang="en-US"/>
        </a:p>
      </dgm:t>
    </dgm:pt>
    <dgm:pt modelId="{791F3364-245F-4B77-BCF2-B71A5E7C5212}" type="sibTrans" cxnId="{B58E8DF8-6269-4C92-8D54-A6F0E5AFE260}">
      <dgm:prSet/>
      <dgm:spPr/>
      <dgm:t>
        <a:bodyPr/>
        <a:lstStyle/>
        <a:p>
          <a:endParaRPr lang="en-US"/>
        </a:p>
      </dgm:t>
    </dgm:pt>
    <dgm:pt modelId="{80BE126B-3FAE-45C2-B9A6-14E351331CF4}" type="pres">
      <dgm:prSet presAssocID="{D071B47B-53A0-44A0-9542-9DC1C8C9E322}" presName="cycle" presStyleCnt="0">
        <dgm:presLayoutVars>
          <dgm:dir/>
          <dgm:resizeHandles val="exact"/>
        </dgm:presLayoutVars>
      </dgm:prSet>
      <dgm:spPr/>
    </dgm:pt>
    <dgm:pt modelId="{DE72E65E-818F-446F-9B07-6B9FE942CC92}" type="pres">
      <dgm:prSet presAssocID="{1C2168E9-D1E1-4551-A230-1953A74532C0}" presName="node" presStyleLbl="node1" presStyleIdx="0" presStyleCnt="2">
        <dgm:presLayoutVars>
          <dgm:bulletEnabled val="1"/>
        </dgm:presLayoutVars>
      </dgm:prSet>
      <dgm:spPr/>
    </dgm:pt>
    <dgm:pt modelId="{37FB61AF-7F8B-4CA2-B3C4-37A1930E3288}" type="pres">
      <dgm:prSet presAssocID="{1C2168E9-D1E1-4551-A230-1953A74532C0}" presName="spNode" presStyleCnt="0"/>
      <dgm:spPr/>
    </dgm:pt>
    <dgm:pt modelId="{1750BBFF-70A9-4839-906E-4EE54F00E9C0}" type="pres">
      <dgm:prSet presAssocID="{FB03747D-2449-46E8-965F-768BCDC2B264}" presName="sibTrans" presStyleLbl="sibTrans1D1" presStyleIdx="0" presStyleCnt="2"/>
      <dgm:spPr/>
    </dgm:pt>
    <dgm:pt modelId="{0F529E44-4F50-4FDB-B1F5-EBBE24D83F5E}" type="pres">
      <dgm:prSet presAssocID="{8ED0A88B-B697-4894-9BD4-63C07505843D}" presName="node" presStyleLbl="node1" presStyleIdx="1" presStyleCnt="2">
        <dgm:presLayoutVars>
          <dgm:bulletEnabled val="1"/>
        </dgm:presLayoutVars>
      </dgm:prSet>
      <dgm:spPr/>
    </dgm:pt>
    <dgm:pt modelId="{E9935C57-AFD1-4A3D-932D-FED3946079ED}" type="pres">
      <dgm:prSet presAssocID="{8ED0A88B-B697-4894-9BD4-63C07505843D}" presName="spNode" presStyleCnt="0"/>
      <dgm:spPr/>
    </dgm:pt>
    <dgm:pt modelId="{5AC4ABEF-9C2E-40EC-A0F4-E473ADD66848}" type="pres">
      <dgm:prSet presAssocID="{791F3364-245F-4B77-BCF2-B71A5E7C5212}" presName="sibTrans" presStyleLbl="sibTrans1D1" presStyleIdx="1" presStyleCnt="2"/>
      <dgm:spPr/>
    </dgm:pt>
  </dgm:ptLst>
  <dgm:cxnLst>
    <dgm:cxn modelId="{DB222A2A-5BAD-4B18-99E5-94B30C0BA1CF}" type="presOf" srcId="{1C2168E9-D1E1-4551-A230-1953A74532C0}" destId="{DE72E65E-818F-446F-9B07-6B9FE942CC92}" srcOrd="0" destOrd="0" presId="urn:microsoft.com/office/officeart/2005/8/layout/cycle6"/>
    <dgm:cxn modelId="{3E400D68-192A-40A1-88B5-BFFC476A79CE}" type="presOf" srcId="{D071B47B-53A0-44A0-9542-9DC1C8C9E322}" destId="{80BE126B-3FAE-45C2-B9A6-14E351331CF4}" srcOrd="0" destOrd="0" presId="urn:microsoft.com/office/officeart/2005/8/layout/cycle6"/>
    <dgm:cxn modelId="{1F89FF6B-E054-4BE2-ACB4-81AA3F4EB0DD}" type="presOf" srcId="{8ED0A88B-B697-4894-9BD4-63C07505843D}" destId="{0F529E44-4F50-4FDB-B1F5-EBBE24D83F5E}" srcOrd="0" destOrd="0" presId="urn:microsoft.com/office/officeart/2005/8/layout/cycle6"/>
    <dgm:cxn modelId="{4A98209E-DB4C-4096-87DD-07EA35950CC3}" type="presOf" srcId="{791F3364-245F-4B77-BCF2-B71A5E7C5212}" destId="{5AC4ABEF-9C2E-40EC-A0F4-E473ADD66848}" srcOrd="0" destOrd="0" presId="urn:microsoft.com/office/officeart/2005/8/layout/cycle6"/>
    <dgm:cxn modelId="{4EBB54A7-F3C7-45F0-ADE0-F8BF2E343734}" srcId="{D071B47B-53A0-44A0-9542-9DC1C8C9E322}" destId="{1C2168E9-D1E1-4551-A230-1953A74532C0}" srcOrd="0" destOrd="0" parTransId="{A43F80B1-D7E5-4050-BB25-D783A9A6D43C}" sibTransId="{FB03747D-2449-46E8-965F-768BCDC2B264}"/>
    <dgm:cxn modelId="{4635CBCD-DB9E-4B02-8B60-0BC77CF57E6F}" type="presOf" srcId="{FB03747D-2449-46E8-965F-768BCDC2B264}" destId="{1750BBFF-70A9-4839-906E-4EE54F00E9C0}" srcOrd="0" destOrd="0" presId="urn:microsoft.com/office/officeart/2005/8/layout/cycle6"/>
    <dgm:cxn modelId="{B58E8DF8-6269-4C92-8D54-A6F0E5AFE260}" srcId="{D071B47B-53A0-44A0-9542-9DC1C8C9E322}" destId="{8ED0A88B-B697-4894-9BD4-63C07505843D}" srcOrd="1" destOrd="0" parTransId="{B5C9B77E-F29F-4849-92AB-5E2E1BA2AA00}" sibTransId="{791F3364-245F-4B77-BCF2-B71A5E7C5212}"/>
    <dgm:cxn modelId="{375C661E-73CA-4B03-A232-96EEABE17EB2}" type="presParOf" srcId="{80BE126B-3FAE-45C2-B9A6-14E351331CF4}" destId="{DE72E65E-818F-446F-9B07-6B9FE942CC92}" srcOrd="0" destOrd="0" presId="urn:microsoft.com/office/officeart/2005/8/layout/cycle6"/>
    <dgm:cxn modelId="{0C6821FF-202A-4164-90D4-CB2B25897B53}" type="presParOf" srcId="{80BE126B-3FAE-45C2-B9A6-14E351331CF4}" destId="{37FB61AF-7F8B-4CA2-B3C4-37A1930E3288}" srcOrd="1" destOrd="0" presId="urn:microsoft.com/office/officeart/2005/8/layout/cycle6"/>
    <dgm:cxn modelId="{863FE6A7-0459-4C8C-B3BF-E7CBB3680003}" type="presParOf" srcId="{80BE126B-3FAE-45C2-B9A6-14E351331CF4}" destId="{1750BBFF-70A9-4839-906E-4EE54F00E9C0}" srcOrd="2" destOrd="0" presId="urn:microsoft.com/office/officeart/2005/8/layout/cycle6"/>
    <dgm:cxn modelId="{17EF58BF-3D60-42E6-A395-EB709500F285}" type="presParOf" srcId="{80BE126B-3FAE-45C2-B9A6-14E351331CF4}" destId="{0F529E44-4F50-4FDB-B1F5-EBBE24D83F5E}" srcOrd="3" destOrd="0" presId="urn:microsoft.com/office/officeart/2005/8/layout/cycle6"/>
    <dgm:cxn modelId="{54D7778C-BE0C-48F6-8119-B5F6E71E5C5F}" type="presParOf" srcId="{80BE126B-3FAE-45C2-B9A6-14E351331CF4}" destId="{E9935C57-AFD1-4A3D-932D-FED3946079ED}" srcOrd="4" destOrd="0" presId="urn:microsoft.com/office/officeart/2005/8/layout/cycle6"/>
    <dgm:cxn modelId="{A55687CA-CAA5-46B6-BB17-A484B5A4EC1A}" type="presParOf" srcId="{80BE126B-3FAE-45C2-B9A6-14E351331CF4}" destId="{5AC4ABEF-9C2E-40EC-A0F4-E473ADD66848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36D7E-641C-4C2C-8A0B-47A9777DCEE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21C8B0-64A4-410A-85E5-E0FA723C6698}">
      <dgm:prSet/>
      <dgm:spPr/>
      <dgm:t>
        <a:bodyPr/>
        <a:lstStyle/>
        <a:p>
          <a:r>
            <a:rPr lang="de-AT"/>
            <a:t>Weitere Informationen </a:t>
          </a:r>
          <a:endParaRPr lang="en-US"/>
        </a:p>
      </dgm:t>
    </dgm:pt>
    <dgm:pt modelId="{80465E82-97C0-46D9-A071-637BE83AD9D4}" type="parTrans" cxnId="{2176097B-D44F-472D-8F64-713EC326C67F}">
      <dgm:prSet/>
      <dgm:spPr/>
      <dgm:t>
        <a:bodyPr/>
        <a:lstStyle/>
        <a:p>
          <a:endParaRPr lang="en-US"/>
        </a:p>
      </dgm:t>
    </dgm:pt>
    <dgm:pt modelId="{019C710F-C5DC-4EC7-8480-083CF8706243}" type="sibTrans" cxnId="{2176097B-D44F-472D-8F64-713EC326C67F}">
      <dgm:prSet/>
      <dgm:spPr/>
      <dgm:t>
        <a:bodyPr/>
        <a:lstStyle/>
        <a:p>
          <a:endParaRPr lang="en-US"/>
        </a:p>
      </dgm:t>
    </dgm:pt>
    <dgm:pt modelId="{67BCA401-87A6-4ED1-B8B8-FD853A46C843}">
      <dgm:prSet/>
      <dgm:spPr/>
      <dgm:t>
        <a:bodyPr/>
        <a:lstStyle/>
        <a:p>
          <a:r>
            <a:rPr lang="de-AT"/>
            <a:t>zur Entscheidung G oder RG:</a:t>
          </a:r>
          <a:endParaRPr lang="en-US"/>
        </a:p>
      </dgm:t>
    </dgm:pt>
    <dgm:pt modelId="{695E9632-159D-4CBB-BF51-FA90C8F60BA1}" type="parTrans" cxnId="{F10430A9-D97D-489B-8D95-7724680B0323}">
      <dgm:prSet/>
      <dgm:spPr/>
      <dgm:t>
        <a:bodyPr/>
        <a:lstStyle/>
        <a:p>
          <a:endParaRPr lang="en-US"/>
        </a:p>
      </dgm:t>
    </dgm:pt>
    <dgm:pt modelId="{3AF13E9B-E121-4B09-8780-B20CB12D1B2A}" type="sibTrans" cxnId="{F10430A9-D97D-489B-8D95-7724680B0323}">
      <dgm:prSet/>
      <dgm:spPr/>
      <dgm:t>
        <a:bodyPr/>
        <a:lstStyle/>
        <a:p>
          <a:endParaRPr lang="en-US"/>
        </a:p>
      </dgm:t>
    </dgm:pt>
    <dgm:pt modelId="{E42B8336-3B3B-4BE2-9DCD-83D49EC4CD86}">
      <dgm:prSet/>
      <dgm:spPr/>
      <dgm:t>
        <a:bodyPr/>
        <a:lstStyle/>
        <a:p>
          <a:r>
            <a:rPr lang="de-AT" dirty="0">
              <a:sym typeface="Wingdings" panose="05000000000000000000" pitchFamily="2" charset="2"/>
            </a:rPr>
            <a:t> </a:t>
          </a:r>
          <a:r>
            <a:rPr lang="de-AT" dirty="0"/>
            <a:t>Klassenvorstände</a:t>
          </a:r>
          <a:endParaRPr lang="en-US" dirty="0"/>
        </a:p>
      </dgm:t>
    </dgm:pt>
    <dgm:pt modelId="{1A914455-4ECF-40AA-816B-26B342C2424F}" type="parTrans" cxnId="{EE8A9268-1C86-4F5D-AF3A-72C9832EEE8E}">
      <dgm:prSet/>
      <dgm:spPr/>
      <dgm:t>
        <a:bodyPr/>
        <a:lstStyle/>
        <a:p>
          <a:endParaRPr lang="en-US"/>
        </a:p>
      </dgm:t>
    </dgm:pt>
    <dgm:pt modelId="{8597A52F-5424-4415-A270-0CB5AECD250D}" type="sibTrans" cxnId="{EE8A9268-1C86-4F5D-AF3A-72C9832EEE8E}">
      <dgm:prSet/>
      <dgm:spPr/>
      <dgm:t>
        <a:bodyPr/>
        <a:lstStyle/>
        <a:p>
          <a:endParaRPr lang="en-US"/>
        </a:p>
      </dgm:t>
    </dgm:pt>
    <dgm:pt modelId="{2EC474F8-3A18-42C1-9B75-999FA4ACD4BB}">
      <dgm:prSet/>
      <dgm:spPr/>
      <dgm:t>
        <a:bodyPr/>
        <a:lstStyle/>
        <a:p>
          <a:r>
            <a:rPr lang="de-AT" dirty="0">
              <a:sym typeface="Wingdings" panose="05000000000000000000" pitchFamily="2" charset="2"/>
            </a:rPr>
            <a:t> </a:t>
          </a:r>
          <a:r>
            <a:rPr lang="de-AT" dirty="0"/>
            <a:t>Schüler- und Bildungsberaterinnen</a:t>
          </a:r>
          <a:endParaRPr lang="en-US" dirty="0"/>
        </a:p>
      </dgm:t>
    </dgm:pt>
    <dgm:pt modelId="{F8752776-CAC7-4CC2-B8EF-6F403EF627F1}" type="parTrans" cxnId="{412A52FE-7375-478E-B4DC-F6716B3727C7}">
      <dgm:prSet/>
      <dgm:spPr/>
      <dgm:t>
        <a:bodyPr/>
        <a:lstStyle/>
        <a:p>
          <a:endParaRPr lang="en-US"/>
        </a:p>
      </dgm:t>
    </dgm:pt>
    <dgm:pt modelId="{2FD0F08D-AB6A-4810-8143-749AACD18A74}" type="sibTrans" cxnId="{412A52FE-7375-478E-B4DC-F6716B3727C7}">
      <dgm:prSet/>
      <dgm:spPr/>
      <dgm:t>
        <a:bodyPr/>
        <a:lstStyle/>
        <a:p>
          <a:endParaRPr lang="en-US"/>
        </a:p>
      </dgm:t>
    </dgm:pt>
    <dgm:pt modelId="{62A2DB22-D9FD-43A1-986A-4385BCA37F8A}">
      <dgm:prSet/>
      <dgm:spPr/>
      <dgm:t>
        <a:bodyPr/>
        <a:lstStyle/>
        <a:p>
          <a:r>
            <a:rPr lang="de-AT"/>
            <a:t>(Elena Ruml/Christa Hackl)</a:t>
          </a:r>
          <a:endParaRPr lang="en-US"/>
        </a:p>
      </dgm:t>
    </dgm:pt>
    <dgm:pt modelId="{ECE243AA-83D5-470C-B75C-DF0DF6D12DB9}" type="parTrans" cxnId="{B9923A67-A3CA-4ADC-8AA8-356E677E8C83}">
      <dgm:prSet/>
      <dgm:spPr/>
      <dgm:t>
        <a:bodyPr/>
        <a:lstStyle/>
        <a:p>
          <a:endParaRPr lang="en-US"/>
        </a:p>
      </dgm:t>
    </dgm:pt>
    <dgm:pt modelId="{BE1BC8B9-9135-464C-AB36-46DF6B08595A}" type="sibTrans" cxnId="{B9923A67-A3CA-4ADC-8AA8-356E677E8C83}">
      <dgm:prSet/>
      <dgm:spPr/>
      <dgm:t>
        <a:bodyPr/>
        <a:lstStyle/>
        <a:p>
          <a:endParaRPr lang="en-US"/>
        </a:p>
      </dgm:t>
    </dgm:pt>
    <dgm:pt modelId="{5A1BA1E2-1DD4-4E32-B1B5-18C2C0C58B13}">
      <dgm:prSet/>
      <dgm:spPr/>
      <dgm:t>
        <a:bodyPr/>
        <a:lstStyle/>
        <a:p>
          <a:r>
            <a:rPr lang="de-AT" dirty="0">
              <a:sym typeface="Wingdings" panose="05000000000000000000" pitchFamily="2" charset="2"/>
            </a:rPr>
            <a:t> </a:t>
          </a:r>
          <a:r>
            <a:rPr lang="de-AT" dirty="0"/>
            <a:t>Fachprofessorinnen und -professoren</a:t>
          </a:r>
          <a:endParaRPr lang="en-US" dirty="0"/>
        </a:p>
      </dgm:t>
    </dgm:pt>
    <dgm:pt modelId="{24F138AF-7D30-417B-BB1D-0B74192224DF}" type="parTrans" cxnId="{597920A2-F4DB-4CDE-941C-6186D5B8596E}">
      <dgm:prSet/>
      <dgm:spPr/>
      <dgm:t>
        <a:bodyPr/>
        <a:lstStyle/>
        <a:p>
          <a:endParaRPr lang="en-US"/>
        </a:p>
      </dgm:t>
    </dgm:pt>
    <dgm:pt modelId="{0931FEDC-F386-424B-8040-10A917FB366A}" type="sibTrans" cxnId="{597920A2-F4DB-4CDE-941C-6186D5B8596E}">
      <dgm:prSet/>
      <dgm:spPr/>
      <dgm:t>
        <a:bodyPr/>
        <a:lstStyle/>
        <a:p>
          <a:endParaRPr lang="en-US"/>
        </a:p>
      </dgm:t>
    </dgm:pt>
    <dgm:pt modelId="{FBD38F10-53E6-4D56-B4EC-5BEA965123D3}">
      <dgm:prSet/>
      <dgm:spPr/>
      <dgm:t>
        <a:bodyPr/>
        <a:lstStyle/>
        <a:p>
          <a:r>
            <a:rPr lang="de-AT" dirty="0">
              <a:sym typeface="Wingdings" panose="05000000000000000000" pitchFamily="2" charset="2"/>
            </a:rPr>
            <a:t> </a:t>
          </a:r>
          <a:r>
            <a:rPr lang="de-AT" dirty="0"/>
            <a:t>Homepage </a:t>
          </a:r>
          <a:endParaRPr lang="en-US" dirty="0"/>
        </a:p>
      </dgm:t>
    </dgm:pt>
    <dgm:pt modelId="{B323E6E4-E526-44BB-8E15-D6DEAD538E83}" type="parTrans" cxnId="{6F7FBCFA-1C52-4DF3-A9DD-2DA91024B342}">
      <dgm:prSet/>
      <dgm:spPr/>
      <dgm:t>
        <a:bodyPr/>
        <a:lstStyle/>
        <a:p>
          <a:endParaRPr lang="en-US"/>
        </a:p>
      </dgm:t>
    </dgm:pt>
    <dgm:pt modelId="{4C8F10C0-10F6-45DF-A604-4543A42C9A71}" type="sibTrans" cxnId="{6F7FBCFA-1C52-4DF3-A9DD-2DA91024B342}">
      <dgm:prSet/>
      <dgm:spPr/>
      <dgm:t>
        <a:bodyPr/>
        <a:lstStyle/>
        <a:p>
          <a:endParaRPr lang="en-US"/>
        </a:p>
      </dgm:t>
    </dgm:pt>
    <dgm:pt modelId="{BC028131-DD29-459E-AC36-418492ECFDD4}" type="pres">
      <dgm:prSet presAssocID="{D2236D7E-641C-4C2C-8A0B-47A9777DCEE1}" presName="linear" presStyleCnt="0">
        <dgm:presLayoutVars>
          <dgm:animLvl val="lvl"/>
          <dgm:resizeHandles val="exact"/>
        </dgm:presLayoutVars>
      </dgm:prSet>
      <dgm:spPr/>
    </dgm:pt>
    <dgm:pt modelId="{55BD729A-3A04-4050-97E5-64965D4859F3}" type="pres">
      <dgm:prSet presAssocID="{D821C8B0-64A4-410A-85E5-E0FA723C669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4925D5C-F2B3-4AEF-A70E-7A4E7BADD7E5}" type="pres">
      <dgm:prSet presAssocID="{019C710F-C5DC-4EC7-8480-083CF8706243}" presName="spacer" presStyleCnt="0"/>
      <dgm:spPr/>
    </dgm:pt>
    <dgm:pt modelId="{CC26B865-8A74-437B-BD6B-A99144FCCE5A}" type="pres">
      <dgm:prSet presAssocID="{67BCA401-87A6-4ED1-B8B8-FD853A46C84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48C24EA-3F41-4E84-9BF3-2B169ADD8596}" type="pres">
      <dgm:prSet presAssocID="{3AF13E9B-E121-4B09-8780-B20CB12D1B2A}" presName="spacer" presStyleCnt="0"/>
      <dgm:spPr/>
    </dgm:pt>
    <dgm:pt modelId="{30858955-E064-4DF2-A261-47EBE18B8E0D}" type="pres">
      <dgm:prSet presAssocID="{E42B8336-3B3B-4BE2-9DCD-83D49EC4CD8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53969E7-9B61-4534-A45B-CDF3D43D40DD}" type="pres">
      <dgm:prSet presAssocID="{8597A52F-5424-4415-A270-0CB5AECD250D}" presName="spacer" presStyleCnt="0"/>
      <dgm:spPr/>
    </dgm:pt>
    <dgm:pt modelId="{4DE32B01-77D9-4C91-B002-3130CE31AB32}" type="pres">
      <dgm:prSet presAssocID="{2EC474F8-3A18-42C1-9B75-999FA4ACD4B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9399128-6C2B-4B35-A1DA-D2921500ABAD}" type="pres">
      <dgm:prSet presAssocID="{2EC474F8-3A18-42C1-9B75-999FA4ACD4BB}" presName="childText" presStyleLbl="revTx" presStyleIdx="0" presStyleCnt="1">
        <dgm:presLayoutVars>
          <dgm:bulletEnabled val="1"/>
        </dgm:presLayoutVars>
      </dgm:prSet>
      <dgm:spPr/>
    </dgm:pt>
    <dgm:pt modelId="{D060BE00-EE1D-4D50-92F3-618C7DA31321}" type="pres">
      <dgm:prSet presAssocID="{5A1BA1E2-1DD4-4E32-B1B5-18C2C0C58B1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2F4AF86-C10E-4564-BA40-D5DCD6CDFB5A}" type="pres">
      <dgm:prSet presAssocID="{0931FEDC-F386-424B-8040-10A917FB366A}" presName="spacer" presStyleCnt="0"/>
      <dgm:spPr/>
    </dgm:pt>
    <dgm:pt modelId="{34A5F767-463C-40CA-AD40-A220B44E48D8}" type="pres">
      <dgm:prSet presAssocID="{FBD38F10-53E6-4D56-B4EC-5BEA965123D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CE55820-4F56-45E4-BC9B-95B460937282}" type="presOf" srcId="{67BCA401-87A6-4ED1-B8B8-FD853A46C843}" destId="{CC26B865-8A74-437B-BD6B-A99144FCCE5A}" srcOrd="0" destOrd="0" presId="urn:microsoft.com/office/officeart/2005/8/layout/vList2"/>
    <dgm:cxn modelId="{03BB7A20-F1EE-4445-B988-ED00BB8A6834}" type="presOf" srcId="{FBD38F10-53E6-4D56-B4EC-5BEA965123D3}" destId="{34A5F767-463C-40CA-AD40-A220B44E48D8}" srcOrd="0" destOrd="0" presId="urn:microsoft.com/office/officeart/2005/8/layout/vList2"/>
    <dgm:cxn modelId="{E580592D-E745-4E84-9954-A602F1AF4722}" type="presOf" srcId="{2EC474F8-3A18-42C1-9B75-999FA4ACD4BB}" destId="{4DE32B01-77D9-4C91-B002-3130CE31AB32}" srcOrd="0" destOrd="0" presId="urn:microsoft.com/office/officeart/2005/8/layout/vList2"/>
    <dgm:cxn modelId="{630E2C3C-C36C-483D-9171-FDBE31DC13AB}" type="presOf" srcId="{D2236D7E-641C-4C2C-8A0B-47A9777DCEE1}" destId="{BC028131-DD29-459E-AC36-418492ECFDD4}" srcOrd="0" destOrd="0" presId="urn:microsoft.com/office/officeart/2005/8/layout/vList2"/>
    <dgm:cxn modelId="{A45DD566-9ED6-4451-8C51-DC6B235180DE}" type="presOf" srcId="{D821C8B0-64A4-410A-85E5-E0FA723C6698}" destId="{55BD729A-3A04-4050-97E5-64965D4859F3}" srcOrd="0" destOrd="0" presId="urn:microsoft.com/office/officeart/2005/8/layout/vList2"/>
    <dgm:cxn modelId="{B9923A67-A3CA-4ADC-8AA8-356E677E8C83}" srcId="{2EC474F8-3A18-42C1-9B75-999FA4ACD4BB}" destId="{62A2DB22-D9FD-43A1-986A-4385BCA37F8A}" srcOrd="0" destOrd="0" parTransId="{ECE243AA-83D5-470C-B75C-DF0DF6D12DB9}" sibTransId="{BE1BC8B9-9135-464C-AB36-46DF6B08595A}"/>
    <dgm:cxn modelId="{EE8A9268-1C86-4F5D-AF3A-72C9832EEE8E}" srcId="{D2236D7E-641C-4C2C-8A0B-47A9777DCEE1}" destId="{E42B8336-3B3B-4BE2-9DCD-83D49EC4CD86}" srcOrd="2" destOrd="0" parTransId="{1A914455-4ECF-40AA-816B-26B342C2424F}" sibTransId="{8597A52F-5424-4415-A270-0CB5AECD250D}"/>
    <dgm:cxn modelId="{2176097B-D44F-472D-8F64-713EC326C67F}" srcId="{D2236D7E-641C-4C2C-8A0B-47A9777DCEE1}" destId="{D821C8B0-64A4-410A-85E5-E0FA723C6698}" srcOrd="0" destOrd="0" parTransId="{80465E82-97C0-46D9-A071-637BE83AD9D4}" sibTransId="{019C710F-C5DC-4EC7-8480-083CF8706243}"/>
    <dgm:cxn modelId="{597920A2-F4DB-4CDE-941C-6186D5B8596E}" srcId="{D2236D7E-641C-4C2C-8A0B-47A9777DCEE1}" destId="{5A1BA1E2-1DD4-4E32-B1B5-18C2C0C58B13}" srcOrd="4" destOrd="0" parTransId="{24F138AF-7D30-417B-BB1D-0B74192224DF}" sibTransId="{0931FEDC-F386-424B-8040-10A917FB366A}"/>
    <dgm:cxn modelId="{F10430A9-D97D-489B-8D95-7724680B0323}" srcId="{D2236D7E-641C-4C2C-8A0B-47A9777DCEE1}" destId="{67BCA401-87A6-4ED1-B8B8-FD853A46C843}" srcOrd="1" destOrd="0" parTransId="{695E9632-159D-4CBB-BF51-FA90C8F60BA1}" sibTransId="{3AF13E9B-E121-4B09-8780-B20CB12D1B2A}"/>
    <dgm:cxn modelId="{E0B99FD1-9578-4631-8EE0-92EAF0D15975}" type="presOf" srcId="{E42B8336-3B3B-4BE2-9DCD-83D49EC4CD86}" destId="{30858955-E064-4DF2-A261-47EBE18B8E0D}" srcOrd="0" destOrd="0" presId="urn:microsoft.com/office/officeart/2005/8/layout/vList2"/>
    <dgm:cxn modelId="{936BFED4-B1A7-4673-95E0-03CCED4967E8}" type="presOf" srcId="{5A1BA1E2-1DD4-4E32-B1B5-18C2C0C58B13}" destId="{D060BE00-EE1D-4D50-92F3-618C7DA31321}" srcOrd="0" destOrd="0" presId="urn:microsoft.com/office/officeart/2005/8/layout/vList2"/>
    <dgm:cxn modelId="{340E5DE4-CED1-4014-B5E4-548F8C78A806}" type="presOf" srcId="{62A2DB22-D9FD-43A1-986A-4385BCA37F8A}" destId="{69399128-6C2B-4B35-A1DA-D2921500ABAD}" srcOrd="0" destOrd="0" presId="urn:microsoft.com/office/officeart/2005/8/layout/vList2"/>
    <dgm:cxn modelId="{6F7FBCFA-1C52-4DF3-A9DD-2DA91024B342}" srcId="{D2236D7E-641C-4C2C-8A0B-47A9777DCEE1}" destId="{FBD38F10-53E6-4D56-B4EC-5BEA965123D3}" srcOrd="5" destOrd="0" parTransId="{B323E6E4-E526-44BB-8E15-D6DEAD538E83}" sibTransId="{4C8F10C0-10F6-45DF-A604-4543A42C9A71}"/>
    <dgm:cxn modelId="{412A52FE-7375-478E-B4DC-F6716B3727C7}" srcId="{D2236D7E-641C-4C2C-8A0B-47A9777DCEE1}" destId="{2EC474F8-3A18-42C1-9B75-999FA4ACD4BB}" srcOrd="3" destOrd="0" parTransId="{F8752776-CAC7-4CC2-B8EF-6F403EF627F1}" sibTransId="{2FD0F08D-AB6A-4810-8143-749AACD18A74}"/>
    <dgm:cxn modelId="{ABA0826D-8433-4799-83FA-7031BD1817AF}" type="presParOf" srcId="{BC028131-DD29-459E-AC36-418492ECFDD4}" destId="{55BD729A-3A04-4050-97E5-64965D4859F3}" srcOrd="0" destOrd="0" presId="urn:microsoft.com/office/officeart/2005/8/layout/vList2"/>
    <dgm:cxn modelId="{D37FD363-6BD1-4A79-B77F-50E0DB35DAE2}" type="presParOf" srcId="{BC028131-DD29-459E-AC36-418492ECFDD4}" destId="{34925D5C-F2B3-4AEF-A70E-7A4E7BADD7E5}" srcOrd="1" destOrd="0" presId="urn:microsoft.com/office/officeart/2005/8/layout/vList2"/>
    <dgm:cxn modelId="{584979D4-8AD8-482F-AEAC-D0A509045D35}" type="presParOf" srcId="{BC028131-DD29-459E-AC36-418492ECFDD4}" destId="{CC26B865-8A74-437B-BD6B-A99144FCCE5A}" srcOrd="2" destOrd="0" presId="urn:microsoft.com/office/officeart/2005/8/layout/vList2"/>
    <dgm:cxn modelId="{78E71501-9643-494D-8788-B98BEDA2BA23}" type="presParOf" srcId="{BC028131-DD29-459E-AC36-418492ECFDD4}" destId="{148C24EA-3F41-4E84-9BF3-2B169ADD8596}" srcOrd="3" destOrd="0" presId="urn:microsoft.com/office/officeart/2005/8/layout/vList2"/>
    <dgm:cxn modelId="{8F4900EA-E422-49F7-83D5-805C39A97DBD}" type="presParOf" srcId="{BC028131-DD29-459E-AC36-418492ECFDD4}" destId="{30858955-E064-4DF2-A261-47EBE18B8E0D}" srcOrd="4" destOrd="0" presId="urn:microsoft.com/office/officeart/2005/8/layout/vList2"/>
    <dgm:cxn modelId="{43088DE5-C222-4F83-ADC9-25D25B4D66DE}" type="presParOf" srcId="{BC028131-DD29-459E-AC36-418492ECFDD4}" destId="{853969E7-9B61-4534-A45B-CDF3D43D40DD}" srcOrd="5" destOrd="0" presId="urn:microsoft.com/office/officeart/2005/8/layout/vList2"/>
    <dgm:cxn modelId="{408989C4-E2D6-4A41-9771-66D2938EC895}" type="presParOf" srcId="{BC028131-DD29-459E-AC36-418492ECFDD4}" destId="{4DE32B01-77D9-4C91-B002-3130CE31AB32}" srcOrd="6" destOrd="0" presId="urn:microsoft.com/office/officeart/2005/8/layout/vList2"/>
    <dgm:cxn modelId="{FB356A3D-FB59-4DD6-B1C8-FF47FA323D9C}" type="presParOf" srcId="{BC028131-DD29-459E-AC36-418492ECFDD4}" destId="{69399128-6C2B-4B35-A1DA-D2921500ABAD}" srcOrd="7" destOrd="0" presId="urn:microsoft.com/office/officeart/2005/8/layout/vList2"/>
    <dgm:cxn modelId="{506513FC-03BD-4ECB-8F15-51E943019B47}" type="presParOf" srcId="{BC028131-DD29-459E-AC36-418492ECFDD4}" destId="{D060BE00-EE1D-4D50-92F3-618C7DA31321}" srcOrd="8" destOrd="0" presId="urn:microsoft.com/office/officeart/2005/8/layout/vList2"/>
    <dgm:cxn modelId="{A21BF665-81B6-4BAF-8ACB-1A61E1A4B861}" type="presParOf" srcId="{BC028131-DD29-459E-AC36-418492ECFDD4}" destId="{52F4AF86-C10E-4564-BA40-D5DCD6CDFB5A}" srcOrd="9" destOrd="0" presId="urn:microsoft.com/office/officeart/2005/8/layout/vList2"/>
    <dgm:cxn modelId="{2F1E21C2-E454-41EB-9526-65DA5334946A}" type="presParOf" srcId="{BC028131-DD29-459E-AC36-418492ECFDD4}" destId="{34A5F767-463C-40CA-AD40-A220B44E48D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2E65E-818F-446F-9B07-6B9FE942CC92}">
      <dsp:nvSpPr>
        <dsp:cNvPr id="0" name=""/>
        <dsp:cNvSpPr/>
      </dsp:nvSpPr>
      <dsp:spPr>
        <a:xfrm>
          <a:off x="1607525" y="1057688"/>
          <a:ext cx="3043237" cy="19781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b="1" kern="1200"/>
            <a:t>Lerninhalte </a:t>
          </a:r>
          <a:endParaRPr lang="en-US" sz="2500" kern="1200"/>
        </a:p>
      </dsp:txBody>
      <dsp:txXfrm>
        <a:off x="1704088" y="1154251"/>
        <a:ext cx="2850111" cy="1784978"/>
      </dsp:txXfrm>
    </dsp:sp>
    <dsp:sp modelId="{1750BBFF-70A9-4839-906E-4EE54F00E9C0}">
      <dsp:nvSpPr>
        <dsp:cNvPr id="0" name=""/>
        <dsp:cNvSpPr/>
      </dsp:nvSpPr>
      <dsp:spPr>
        <a:xfrm>
          <a:off x="3129144" y="366818"/>
          <a:ext cx="3359844" cy="3359844"/>
        </a:xfrm>
        <a:custGeom>
          <a:avLst/>
          <a:gdLst/>
          <a:ahLst/>
          <a:cxnLst/>
          <a:rect l="0" t="0" r="0" b="0"/>
          <a:pathLst>
            <a:path>
              <a:moveTo>
                <a:pt x="338180" y="669047"/>
              </a:moveTo>
              <a:arcTo wR="1679922" hR="1679922" stAng="13019672" swAng="6360656"/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29E44-4F50-4FDB-B1F5-EBBE24D83F5E}">
      <dsp:nvSpPr>
        <dsp:cNvPr id="0" name=""/>
        <dsp:cNvSpPr/>
      </dsp:nvSpPr>
      <dsp:spPr>
        <a:xfrm>
          <a:off x="4967369" y="1057688"/>
          <a:ext cx="3043237" cy="1978104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b="1" kern="1200"/>
            <a:t>Realbegegnungen</a:t>
          </a:r>
          <a:endParaRPr lang="en-US" sz="2500" kern="1200"/>
        </a:p>
      </dsp:txBody>
      <dsp:txXfrm>
        <a:off x="5063932" y="1154251"/>
        <a:ext cx="2850111" cy="1784978"/>
      </dsp:txXfrm>
    </dsp:sp>
    <dsp:sp modelId="{5AC4ABEF-9C2E-40EC-A0F4-E473ADD66848}">
      <dsp:nvSpPr>
        <dsp:cNvPr id="0" name=""/>
        <dsp:cNvSpPr/>
      </dsp:nvSpPr>
      <dsp:spPr>
        <a:xfrm>
          <a:off x="3129144" y="366818"/>
          <a:ext cx="3359844" cy="3359844"/>
        </a:xfrm>
        <a:custGeom>
          <a:avLst/>
          <a:gdLst/>
          <a:ahLst/>
          <a:cxnLst/>
          <a:rect l="0" t="0" r="0" b="0"/>
          <a:pathLst>
            <a:path>
              <a:moveTo>
                <a:pt x="3021663" y="2690796"/>
              </a:moveTo>
              <a:arcTo wR="1679922" hR="1679922" stAng="2219672" swAng="6360656"/>
            </a:path>
          </a:pathLst>
        </a:custGeom>
        <a:noFill/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D729A-3A04-4050-97E5-64965D4859F3}">
      <dsp:nvSpPr>
        <dsp:cNvPr id="0" name=""/>
        <dsp:cNvSpPr/>
      </dsp:nvSpPr>
      <dsp:spPr>
        <a:xfrm>
          <a:off x="0" y="131070"/>
          <a:ext cx="6628804" cy="655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/>
            <a:t>Weitere Informationen </a:t>
          </a:r>
          <a:endParaRPr lang="en-US" sz="2800" kern="1200"/>
        </a:p>
      </dsp:txBody>
      <dsp:txXfrm>
        <a:off x="31984" y="163054"/>
        <a:ext cx="6564836" cy="591232"/>
      </dsp:txXfrm>
    </dsp:sp>
    <dsp:sp modelId="{CC26B865-8A74-437B-BD6B-A99144FCCE5A}">
      <dsp:nvSpPr>
        <dsp:cNvPr id="0" name=""/>
        <dsp:cNvSpPr/>
      </dsp:nvSpPr>
      <dsp:spPr>
        <a:xfrm>
          <a:off x="0" y="866910"/>
          <a:ext cx="6628804" cy="655200"/>
        </a:xfrm>
        <a:prstGeom prst="round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96000"/>
                <a:lumMod val="100000"/>
              </a:schemeClr>
            </a:gs>
            <a:gs pos="78000">
              <a:schemeClr val="accent2">
                <a:hueOff val="-592857"/>
                <a:satOff val="2840"/>
                <a:lumOff val="26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/>
            <a:t>zur Entscheidung G oder RG:</a:t>
          </a:r>
          <a:endParaRPr lang="en-US" sz="2800" kern="1200"/>
        </a:p>
      </dsp:txBody>
      <dsp:txXfrm>
        <a:off x="31984" y="898894"/>
        <a:ext cx="6564836" cy="591232"/>
      </dsp:txXfrm>
    </dsp:sp>
    <dsp:sp modelId="{30858955-E064-4DF2-A261-47EBE18B8E0D}">
      <dsp:nvSpPr>
        <dsp:cNvPr id="0" name=""/>
        <dsp:cNvSpPr/>
      </dsp:nvSpPr>
      <dsp:spPr>
        <a:xfrm>
          <a:off x="0" y="1602750"/>
          <a:ext cx="6628804" cy="655200"/>
        </a:xfrm>
        <a:prstGeom prst="round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96000"/>
                <a:lumMod val="100000"/>
              </a:schemeClr>
            </a:gs>
            <a:gs pos="78000">
              <a:schemeClr val="accent2">
                <a:hueOff val="-1185714"/>
                <a:satOff val="5680"/>
                <a:lumOff val="525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 dirty="0">
              <a:sym typeface="Wingdings" panose="05000000000000000000" pitchFamily="2" charset="2"/>
            </a:rPr>
            <a:t> </a:t>
          </a:r>
          <a:r>
            <a:rPr lang="de-AT" sz="2800" kern="1200" dirty="0"/>
            <a:t>Klassenvorstände</a:t>
          </a:r>
          <a:endParaRPr lang="en-US" sz="2800" kern="1200" dirty="0"/>
        </a:p>
      </dsp:txBody>
      <dsp:txXfrm>
        <a:off x="31984" y="1634734"/>
        <a:ext cx="6564836" cy="591232"/>
      </dsp:txXfrm>
    </dsp:sp>
    <dsp:sp modelId="{4DE32B01-77D9-4C91-B002-3130CE31AB32}">
      <dsp:nvSpPr>
        <dsp:cNvPr id="0" name=""/>
        <dsp:cNvSpPr/>
      </dsp:nvSpPr>
      <dsp:spPr>
        <a:xfrm>
          <a:off x="0" y="2338590"/>
          <a:ext cx="6628804" cy="655200"/>
        </a:xfrm>
        <a:prstGeom prst="round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96000"/>
                <a:lumMod val="100000"/>
              </a:schemeClr>
            </a:gs>
            <a:gs pos="78000">
              <a:schemeClr val="accent2">
                <a:hueOff val="-1778572"/>
                <a:satOff val="8520"/>
                <a:lumOff val="788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 dirty="0">
              <a:sym typeface="Wingdings" panose="05000000000000000000" pitchFamily="2" charset="2"/>
            </a:rPr>
            <a:t> </a:t>
          </a:r>
          <a:r>
            <a:rPr lang="de-AT" sz="2800" kern="1200" dirty="0"/>
            <a:t>Schüler- und Bildungsberaterinnen</a:t>
          </a:r>
          <a:endParaRPr lang="en-US" sz="2800" kern="1200" dirty="0"/>
        </a:p>
      </dsp:txBody>
      <dsp:txXfrm>
        <a:off x="31984" y="2370574"/>
        <a:ext cx="6564836" cy="591232"/>
      </dsp:txXfrm>
    </dsp:sp>
    <dsp:sp modelId="{69399128-6C2B-4B35-A1DA-D2921500ABAD}">
      <dsp:nvSpPr>
        <dsp:cNvPr id="0" name=""/>
        <dsp:cNvSpPr/>
      </dsp:nvSpPr>
      <dsp:spPr>
        <a:xfrm>
          <a:off x="0" y="2993790"/>
          <a:ext cx="6628804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6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AT" sz="2200" kern="1200"/>
            <a:t>(Elena Ruml/Christa Hackl)</a:t>
          </a:r>
          <a:endParaRPr lang="en-US" sz="2200" kern="1200"/>
        </a:p>
      </dsp:txBody>
      <dsp:txXfrm>
        <a:off x="0" y="2993790"/>
        <a:ext cx="6628804" cy="463680"/>
      </dsp:txXfrm>
    </dsp:sp>
    <dsp:sp modelId="{D060BE00-EE1D-4D50-92F3-618C7DA31321}">
      <dsp:nvSpPr>
        <dsp:cNvPr id="0" name=""/>
        <dsp:cNvSpPr/>
      </dsp:nvSpPr>
      <dsp:spPr>
        <a:xfrm>
          <a:off x="0" y="3457470"/>
          <a:ext cx="6628804" cy="655200"/>
        </a:xfrm>
        <a:prstGeom prst="round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96000"/>
                <a:lumMod val="100000"/>
              </a:schemeClr>
            </a:gs>
            <a:gs pos="78000">
              <a:schemeClr val="accent2">
                <a:hueOff val="-2371429"/>
                <a:satOff val="11360"/>
                <a:lumOff val="105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 dirty="0">
              <a:sym typeface="Wingdings" panose="05000000000000000000" pitchFamily="2" charset="2"/>
            </a:rPr>
            <a:t> </a:t>
          </a:r>
          <a:r>
            <a:rPr lang="de-AT" sz="2800" kern="1200" dirty="0"/>
            <a:t>Fachprofessorinnen und -professoren</a:t>
          </a:r>
          <a:endParaRPr lang="en-US" sz="2800" kern="1200" dirty="0"/>
        </a:p>
      </dsp:txBody>
      <dsp:txXfrm>
        <a:off x="31984" y="3489454"/>
        <a:ext cx="6564836" cy="591232"/>
      </dsp:txXfrm>
    </dsp:sp>
    <dsp:sp modelId="{34A5F767-463C-40CA-AD40-A220B44E48D8}">
      <dsp:nvSpPr>
        <dsp:cNvPr id="0" name=""/>
        <dsp:cNvSpPr/>
      </dsp:nvSpPr>
      <dsp:spPr>
        <a:xfrm>
          <a:off x="0" y="4193310"/>
          <a:ext cx="6628804" cy="65520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 dirty="0">
              <a:sym typeface="Wingdings" panose="05000000000000000000" pitchFamily="2" charset="2"/>
            </a:rPr>
            <a:t> </a:t>
          </a:r>
          <a:r>
            <a:rPr lang="de-AT" sz="2800" kern="1200" dirty="0"/>
            <a:t>Homepage </a:t>
          </a:r>
          <a:endParaRPr lang="en-US" sz="2800" kern="1200" dirty="0"/>
        </a:p>
      </dsp:txBody>
      <dsp:txXfrm>
        <a:off x="31984" y="4225294"/>
        <a:ext cx="6564836" cy="59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AA4F85C-A36D-4C88-A2E2-C03067C5D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485F6B-9E72-4E7C-ABCB-32171148B5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67E33-7B73-422E-976A-A3A834BAE493}" type="datetimeFigureOut">
              <a:rPr lang="de-DE" smtClean="0"/>
              <a:pPr/>
              <a:t>07.11.2025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CAB643-BD1C-4A54-83A6-1888E31F83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32E96F-0291-4A01-8CFA-6EBCC50076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4AD0C-2CA9-4D4C-A023-2A0EB7BDB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00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1D2F3-931B-41DA-869F-4E060C0ABEEF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FAF96-843A-41A8-82BA-2B63724C8C8B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151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CF8BA-A55C-43B3-B463-842CDE701F9C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104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69E8C-2ACF-4E6C-904F-DED7818D3FBD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5912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3156DC-F832-4679-97AE-5CB93769CAF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231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97283" name="Notizenplatzhalt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de-DE"/>
          </a:p>
        </p:txBody>
      </p:sp>
      <p:sp>
        <p:nvSpPr>
          <p:cNvPr id="97284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777607" y="10041987"/>
            <a:ext cx="2889938" cy="5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0180DCB0-1C82-42F2-B217-7DEC0CF12C7D}" type="slidenum">
              <a:rPr lang="de-DE" altLang="de-DE">
                <a:latin typeface="Times New Roman" pitchFamily="18" charset="0"/>
              </a:rPr>
              <a:pPr>
                <a:spcBef>
                  <a:spcPct val="0"/>
                </a:spcBef>
              </a:pPr>
              <a:t>17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5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715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016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45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149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544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0430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485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560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923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012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679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74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956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185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128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241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0D923-15B9-4358-84F7-95CF646BDDDC}" type="datetimeFigureOut">
              <a:rPr lang="de-AT" smtClean="0"/>
              <a:pPr/>
              <a:t>07.11.2025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4C5508-531E-4643-9D1C-5D7667E1394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747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480221" y="996950"/>
            <a:ext cx="11353266" cy="3310915"/>
          </a:xfrm>
        </p:spPr>
        <p:txBody>
          <a:bodyPr/>
          <a:lstStyle/>
          <a:p>
            <a:pPr algn="ctr"/>
            <a:r>
              <a:rPr lang="de-AT">
                <a:solidFill>
                  <a:schemeClr val="accent1">
                    <a:lumMod val="50000"/>
                  </a:schemeClr>
                </a:solidFill>
              </a:rPr>
              <a:t>Informationsabend</a:t>
            </a:r>
            <a:br>
              <a:rPr lang="de-AT"/>
            </a:br>
            <a:br>
              <a:rPr lang="de-AT"/>
            </a:br>
            <a:r>
              <a:rPr lang="de-AT" sz="3200"/>
              <a:t>Bildungsberatung </a:t>
            </a:r>
            <a:br>
              <a:rPr lang="de-AT" sz="3200"/>
            </a:br>
            <a:r>
              <a:rPr lang="de-AT" sz="3200"/>
              <a:t>für Eltern und </a:t>
            </a:r>
            <a:br>
              <a:rPr lang="de-AT" sz="3200"/>
            </a:br>
            <a:r>
              <a:rPr lang="de-AT" sz="3200"/>
              <a:t>für Schülerinnen und Schüler der 2. Klassen</a:t>
            </a:r>
            <a:endParaRPr lang="de-AT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0317" y="4882106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de-AT"/>
              <a:t>MMag. Christa Hackl</a:t>
            </a:r>
          </a:p>
          <a:p>
            <a:r>
              <a:rPr lang="de-AT" sz="1400"/>
              <a:t>SBB BG/BRG Rohrbach </a:t>
            </a:r>
          </a:p>
          <a:p>
            <a:r>
              <a:rPr lang="de-AT"/>
              <a:t>12. November 2025</a:t>
            </a:r>
          </a:p>
          <a:p>
            <a:endParaRPr lang="de-AT" dirty="0"/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7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D385F-64F4-C7CA-6901-831B4902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B3F04A-908C-6054-5179-B38B63AB2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96" y="1728382"/>
            <a:ext cx="8126672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5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0369A1-4123-3136-7C9E-E2B67C8A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</p:nvPr>
        </p:nvGraphicFramePr>
        <p:xfrm>
          <a:off x="557860" y="1185498"/>
          <a:ext cx="8761692" cy="49554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64593">
                  <a:extLst>
                    <a:ext uri="{9D8B030D-6E8A-4147-A177-3AD203B41FA5}">
                      <a16:colId xmlns:a16="http://schemas.microsoft.com/office/drawing/2014/main" val="568848159"/>
                    </a:ext>
                  </a:extLst>
                </a:gridCol>
                <a:gridCol w="1287488">
                  <a:extLst>
                    <a:ext uri="{9D8B030D-6E8A-4147-A177-3AD203B41FA5}">
                      <a16:colId xmlns:a16="http://schemas.microsoft.com/office/drawing/2014/main" val="2446534108"/>
                    </a:ext>
                  </a:extLst>
                </a:gridCol>
                <a:gridCol w="1287488">
                  <a:extLst>
                    <a:ext uri="{9D8B030D-6E8A-4147-A177-3AD203B41FA5}">
                      <a16:colId xmlns:a16="http://schemas.microsoft.com/office/drawing/2014/main" val="3319558622"/>
                    </a:ext>
                  </a:extLst>
                </a:gridCol>
                <a:gridCol w="1287488">
                  <a:extLst>
                    <a:ext uri="{9D8B030D-6E8A-4147-A177-3AD203B41FA5}">
                      <a16:colId xmlns:a16="http://schemas.microsoft.com/office/drawing/2014/main" val="872861710"/>
                    </a:ext>
                  </a:extLst>
                </a:gridCol>
                <a:gridCol w="1334635">
                  <a:extLst>
                    <a:ext uri="{9D8B030D-6E8A-4147-A177-3AD203B41FA5}">
                      <a16:colId xmlns:a16="http://schemas.microsoft.com/office/drawing/2014/main" val="589734218"/>
                    </a:ext>
                  </a:extLst>
                </a:gridCol>
              </a:tblGrid>
              <a:tr h="7678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Gymnasium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Klasse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021697"/>
                  </a:ext>
                </a:extLst>
              </a:tr>
              <a:tr h="767898">
                <a:tc>
                  <a:txBody>
                    <a:bodyPr/>
                    <a:lstStyle/>
                    <a:p>
                      <a:r>
                        <a:rPr lang="de-AT" sz="2400" dirty="0"/>
                        <a:t>Französisch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3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3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3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3</a:t>
                      </a:r>
                      <a:endParaRPr lang="de-D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281354"/>
                  </a:ext>
                </a:extLst>
              </a:tr>
              <a:tr h="7678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Realgymnasium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Klasse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6405897"/>
                  </a:ext>
                </a:extLst>
              </a:tr>
              <a:tr h="2037300">
                <a:tc>
                  <a:txBody>
                    <a:bodyPr/>
                    <a:lstStyle/>
                    <a:p>
                      <a:r>
                        <a:rPr lang="de-AT" sz="2400" dirty="0"/>
                        <a:t>Mathematik</a:t>
                      </a:r>
                    </a:p>
                    <a:p>
                      <a:r>
                        <a:rPr lang="de-AT" sz="2400" dirty="0"/>
                        <a:t>Chemie</a:t>
                      </a:r>
                    </a:p>
                    <a:p>
                      <a:r>
                        <a:rPr lang="de-AT" sz="2400" dirty="0"/>
                        <a:t>Physik</a:t>
                      </a:r>
                    </a:p>
                    <a:p>
                      <a:r>
                        <a:rPr lang="de-AT" sz="2400" dirty="0"/>
                        <a:t>Biologie und </a:t>
                      </a:r>
                      <a:r>
                        <a:rPr lang="de-AT" sz="2400" dirty="0" err="1"/>
                        <a:t>Umweltk</a:t>
                      </a:r>
                      <a:r>
                        <a:rPr lang="de-AT" sz="2400" dirty="0"/>
                        <a:t>.</a:t>
                      </a:r>
                    </a:p>
                    <a:p>
                      <a:r>
                        <a:rPr lang="de-AT" sz="2400" dirty="0"/>
                        <a:t>Wahlpflichtgegenstand</a:t>
                      </a:r>
                    </a:p>
                    <a:p>
                      <a:r>
                        <a:rPr lang="de-AT" sz="2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oder</a:t>
                      </a:r>
                      <a:r>
                        <a:rPr lang="de-AT" sz="240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de-AT" sz="240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Darstellende Geometrie</a:t>
                      </a:r>
                      <a:endParaRPr lang="de-DE" sz="2400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+1</a:t>
                      </a:r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r>
                        <a:rPr lang="de-AT" sz="2400" dirty="0"/>
                        <a:t>2</a:t>
                      </a:r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+1</a:t>
                      </a:r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r>
                        <a:rPr lang="de-AT" sz="2400" dirty="0"/>
                        <a:t>+1</a:t>
                      </a:r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sz="2400" dirty="0"/>
                    </a:p>
                    <a:p>
                      <a:pPr algn="ctr"/>
                      <a:r>
                        <a:rPr lang="de-AT" sz="2400" dirty="0"/>
                        <a:t>+1</a:t>
                      </a:r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r>
                        <a:rPr lang="de-AT" sz="2400" dirty="0"/>
                        <a:t>2 </a:t>
                      </a:r>
                      <a:r>
                        <a:rPr lang="de-AT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(0)</a:t>
                      </a:r>
                    </a:p>
                    <a:p>
                      <a:pPr algn="ctr"/>
                      <a:r>
                        <a:rPr lang="de-AT" sz="2400" dirty="0"/>
                        <a:t>2</a:t>
                      </a:r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r>
                        <a:rPr lang="de-AT" sz="2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de-DE" sz="2400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sz="24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400" dirty="0"/>
                        <a:t>+1 </a:t>
                      </a:r>
                      <a:r>
                        <a:rPr lang="de-AT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(0)</a:t>
                      </a:r>
                      <a:endParaRPr lang="de-AT" sz="24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400" dirty="0"/>
                        <a:t>+1 </a:t>
                      </a:r>
                      <a:r>
                        <a:rPr lang="de-AT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(0)</a:t>
                      </a:r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endParaRPr lang="de-AT" sz="2400" dirty="0"/>
                    </a:p>
                    <a:p>
                      <a:pPr algn="ctr"/>
                      <a:r>
                        <a:rPr lang="de-AT" sz="2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8648248"/>
                  </a:ext>
                </a:extLst>
              </a:tr>
            </a:tbl>
          </a:graphicData>
        </a:graphic>
      </p:graphicFrame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57860" y="336550"/>
            <a:ext cx="9231437" cy="1320800"/>
          </a:xfrm>
        </p:spPr>
        <p:txBody>
          <a:bodyPr/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Unterschiede in der </a:t>
            </a:r>
            <a:r>
              <a:rPr lang="de-AT" dirty="0">
                <a:solidFill>
                  <a:srgbClr val="FF0000"/>
                </a:solidFill>
              </a:rPr>
              <a:t>Oberstufe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32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034458"/>
              </p:ext>
            </p:extLst>
          </p:nvPr>
        </p:nvGraphicFramePr>
        <p:xfrm>
          <a:off x="1659587" y="195349"/>
          <a:ext cx="65833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477019" imgH="628806" progId="Excel.Sheet.8">
                  <p:embed/>
                </p:oleObj>
              </mc:Choice>
              <mc:Fallback>
                <p:oleObj name="Worksheet" r:id="rId3" imgW="7477019" imgH="628806" progId="Excel.Sheet.8">
                  <p:embed/>
                  <p:pic>
                    <p:nvPicPr>
                      <p:cNvPr id="1026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587" y="195349"/>
                        <a:ext cx="65833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3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145684"/>
              </p:ext>
            </p:extLst>
          </p:nvPr>
        </p:nvGraphicFramePr>
        <p:xfrm>
          <a:off x="1042988" y="923339"/>
          <a:ext cx="7816850" cy="555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7477019" imgH="5314833" progId="Excel.Sheet.8">
                  <p:embed/>
                </p:oleObj>
              </mc:Choice>
              <mc:Fallback>
                <p:oleObj name="Worksheet" r:id="rId5" imgW="7477019" imgH="5314833" progId="Excel.Sheet.8">
                  <p:embed/>
                  <p:pic>
                    <p:nvPicPr>
                      <p:cNvPr id="112643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923339"/>
                        <a:ext cx="7816850" cy="555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hape 118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168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A62B9-7B5C-4391-A623-0F70FB04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1609"/>
            <a:ext cx="8596668" cy="1648791"/>
          </a:xfrm>
        </p:spPr>
        <p:txBody>
          <a:bodyPr/>
          <a:lstStyle/>
          <a:p>
            <a:r>
              <a:rPr lang="de-AT" dirty="0"/>
              <a:t>Individualität ausdrücken -</a:t>
            </a:r>
            <a:br>
              <a:rPr lang="de-AT" dirty="0"/>
            </a:br>
            <a:r>
              <a:rPr lang="de-AT" dirty="0"/>
              <a:t>Schwerpunkte setzen 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76EC72B-2BFE-2C05-65FE-8732EF1BB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88"/>
          <a:stretch/>
        </p:blipFill>
        <p:spPr>
          <a:xfrm>
            <a:off x="548126" y="1835804"/>
            <a:ext cx="9600146" cy="47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5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32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 useBgFill="1">
        <p:nvSpPr>
          <p:cNvPr id="57" name="Rectangle 4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4FAD9D-EF4D-4329-A308-D405A34F7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53" r="-3" b="8225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Inhaltsplatzhalter 6">
            <a:extLst>
              <a:ext uri="{FF2B5EF4-FFF2-40B4-BE49-F238E27FC236}">
                <a16:creationId xmlns:a16="http://schemas.microsoft.com/office/drawing/2014/main" id="{3318B8CF-A7A0-4B7D-A011-41A9147A8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137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714C731-9BD4-E069-6E55-B0D7F1995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18" b="7762"/>
          <a:stretch/>
        </p:blipFill>
        <p:spPr>
          <a:xfrm>
            <a:off x="4182011" y="3842280"/>
            <a:ext cx="8009991" cy="301572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" r="1" b="4747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251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16493A3-B4BB-CDEE-D1F4-F59C7F4F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52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1028"/>
          <p:cNvSpPr txBox="1">
            <a:spLocks noChangeArrowheads="1"/>
          </p:cNvSpPr>
          <p:nvPr/>
        </p:nvSpPr>
        <p:spPr bwMode="auto">
          <a:xfrm>
            <a:off x="714180" y="456341"/>
            <a:ext cx="7478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r>
              <a:rPr lang="de-DE" altLang="de-DE" sz="2800" b="1" i="1" dirty="0">
                <a:solidFill>
                  <a:schemeClr val="tx1"/>
                </a:solidFill>
                <a:latin typeface="Tahoma" pitchFamily="34" charset="0"/>
              </a:rPr>
              <a:t>Sportliche Vielfalt</a:t>
            </a: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1785938" y="1303338"/>
            <a:ext cx="8686800" cy="45847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40000"/>
              </a:spcBef>
              <a:defRPr/>
            </a:pPr>
            <a:endParaRPr lang="de-AT" sz="3200" kern="0" dirty="0">
              <a:latin typeface="Tahom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53015" y="4476321"/>
            <a:ext cx="5249001" cy="2190525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Volleyball- bzw. Fußball-Vergleichsbewerbe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Ultimate Frisbee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Linz Marathon, Cross-Country-Lauf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Leichtathletik-Wettbewerbe,…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9906" y="452763"/>
            <a:ext cx="28416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spcBef>
                <a:spcPct val="20000"/>
              </a:spcBef>
              <a:defRPr/>
            </a:pPr>
            <a:endParaRPr lang="de-DE" sz="2400" b="1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2113" y="98660"/>
            <a:ext cx="150336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714180" y="529590"/>
            <a:ext cx="28416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spcBef>
                <a:spcPct val="20000"/>
              </a:spcBef>
              <a:defRPr/>
            </a:pPr>
            <a:endParaRPr lang="de-DE" sz="2400" b="1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95" y="1640722"/>
            <a:ext cx="4312215" cy="242562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04924B0-B216-CD20-F21C-0DD829903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85" y="4762255"/>
            <a:ext cx="1444877" cy="14631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E57A8B-1BED-C9E7-529A-844998906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42" y="1640722"/>
            <a:ext cx="3401863" cy="24256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D69D6E-21D7-9D7B-1DC6-4E18F1A73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929" y="1640722"/>
            <a:ext cx="1794263" cy="24256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D45FE8-3655-E4A5-C851-11D91383D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611" y="1640723"/>
            <a:ext cx="3083780" cy="24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082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08B57D0-D846-4AA8-8F0D-C5284C28A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673" y="646545"/>
            <a:ext cx="5107709" cy="55011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Förderkurse bei Lernschwierigkeiten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Teilnahme von begabten Schülern bei </a:t>
            </a:r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sz="1800" dirty="0">
                <a:latin typeface="Arial" charset="0"/>
              </a:rPr>
              <a:t>Kursen der Talente-Akademie</a:t>
            </a:r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sz="1800" dirty="0">
                <a:latin typeface="Arial" charset="0"/>
              </a:rPr>
              <a:t>Chemie-Olympiade</a:t>
            </a:r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AT" sz="1800" dirty="0">
                <a:latin typeface="Arial" charset="0"/>
              </a:rPr>
              <a:t>Mathematik-Olympiade</a:t>
            </a:r>
            <a:endParaRPr lang="de-DE" sz="1800" dirty="0">
              <a:latin typeface="Arial" charset="0"/>
            </a:endParaRPr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sz="1800" dirty="0">
                <a:latin typeface="Arial" charset="0"/>
              </a:rPr>
              <a:t>Fremdsprachenwettbewerben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Tschechisch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Bühnenspiel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Künstlerische Praxis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Streich- bzw. Blasorchester oder Chormusik (zu besonderen Anlässen)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Computerführerschein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Arial" charset="0"/>
              </a:rPr>
              <a:t>Kulturelle Angebote (Lesungen, Theaterbesuche, engl./franz. Theater,…)</a:t>
            </a:r>
          </a:p>
          <a:p>
            <a:pPr>
              <a:lnSpc>
                <a:spcPct val="90000"/>
              </a:lnSpc>
            </a:pPr>
            <a:r>
              <a:rPr lang="de-DE" b="1" dirty="0">
                <a:latin typeface="Arial" charset="0"/>
              </a:rPr>
              <a:t>Unternehmerführerschein</a:t>
            </a:r>
          </a:p>
          <a:p>
            <a:pPr>
              <a:lnSpc>
                <a:spcPct val="90000"/>
              </a:lnSpc>
            </a:pPr>
            <a:endParaRPr lang="de-DE" b="1" dirty="0">
              <a:latin typeface="Arial" charset="0"/>
            </a:endParaRP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DA86062-CD07-4394-AA0F-8C4CC835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97" y="2136536"/>
            <a:ext cx="3853006" cy="2584928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13E274BB-6B86-4F72-8D00-7630E205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2759360"/>
          </a:xfrm>
        </p:spPr>
        <p:txBody>
          <a:bodyPr/>
          <a:lstStyle/>
          <a:p>
            <a:pPr algn="ctr"/>
            <a:r>
              <a:rPr lang="de-DE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 Zusatzangebot</a:t>
            </a:r>
            <a:br>
              <a:rPr lang="de-DE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de-DE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300" i="1" dirty="0"/>
              <a:t>für vielfältig</a:t>
            </a:r>
            <a:br>
              <a:rPr lang="de-DE" sz="3300" i="1" dirty="0"/>
            </a:br>
            <a:r>
              <a:rPr lang="de-DE" sz="3300" i="1" dirty="0"/>
              <a:t>Talentierte!</a:t>
            </a:r>
            <a:endParaRPr lang="de-AT" sz="3300" i="1" dirty="0"/>
          </a:p>
        </p:txBody>
      </p:sp>
    </p:spTree>
    <p:extLst>
      <p:ext uri="{BB962C8B-B14F-4D97-AF65-F5344CB8AC3E}">
        <p14:creationId xmlns:p14="http://schemas.microsoft.com/office/powerpoint/2010/main" val="4212133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00D0B8-B811-0C23-0D57-7A9EBA458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9196" y="1633620"/>
            <a:ext cx="10543983" cy="3590760"/>
          </a:xfrm>
        </p:spPr>
        <p:txBody>
          <a:bodyPr/>
          <a:lstStyle/>
          <a:p>
            <a:pPr algn="l"/>
            <a:r>
              <a:rPr lang="de-AT" sz="4800" dirty="0">
                <a:solidFill>
                  <a:schemeClr val="accent1">
                    <a:lumMod val="50000"/>
                  </a:schemeClr>
                </a:solidFill>
              </a:rPr>
              <a:t>Neusprachliches Gymnasium (BG) </a:t>
            </a:r>
            <a:br>
              <a:rPr lang="de-AT" sz="48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de-AT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AT" sz="4800" dirty="0">
                <a:solidFill>
                  <a:schemeClr val="accent1">
                    <a:lumMod val="50000"/>
                  </a:schemeClr>
                </a:solidFill>
              </a:rPr>
              <a:t>Naturwissenschaftliches Realgymnasium (BRG)</a:t>
            </a:r>
            <a:endParaRPr lang="de-AT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91184" y="996950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de-AT" sz="3000" dirty="0">
                <a:solidFill>
                  <a:schemeClr val="accent1">
                    <a:lumMod val="50000"/>
                  </a:schemeClr>
                </a:solidFill>
              </a:rPr>
              <a:t>Wahlmöglichkeit:  </a:t>
            </a:r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627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409A4A-5B8C-BB8B-1180-13660B4EE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AC128D4-A3D7-A3CE-BA0F-906F6A7D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0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193BABC-C2E1-5094-36F0-886709628F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B08A5B1-83E0-8DDF-BBE6-B33C5A4D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2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BRG oder BG – eine 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77333" y="1379913"/>
            <a:ext cx="11010361" cy="5020887"/>
          </a:xfrm>
        </p:spPr>
        <p:txBody>
          <a:bodyPr>
            <a:normAutofit lnSpcReduction="10000"/>
          </a:bodyPr>
          <a:lstStyle/>
          <a:p>
            <a:r>
              <a:rPr lang="de-AT" sz="2400" dirty="0"/>
              <a:t>Unterschiede:</a:t>
            </a:r>
          </a:p>
          <a:p>
            <a:pPr lvl="1"/>
            <a:r>
              <a:rPr lang="de-AT" sz="2200" b="1" dirty="0"/>
              <a:t>Sprachen</a:t>
            </a:r>
          </a:p>
          <a:p>
            <a:pPr lvl="1"/>
            <a:r>
              <a:rPr lang="de-AT" sz="2200" b="1" dirty="0"/>
              <a:t>Naturwissenschaften</a:t>
            </a:r>
          </a:p>
          <a:p>
            <a:pPr lvl="1"/>
            <a:r>
              <a:rPr lang="de-AT" sz="2200" b="1" dirty="0"/>
              <a:t>nur im RG : Entscheidung für Darstellende Geometrie in der 7. Klasse </a:t>
            </a:r>
          </a:p>
          <a:p>
            <a:pPr lvl="1"/>
            <a:r>
              <a:rPr lang="de-AT" sz="2200" b="1" dirty="0"/>
              <a:t>Mathematik: Unterschiedliche Stoffmenge, nicht aber im Schwierigkeitsgrad</a:t>
            </a:r>
          </a:p>
          <a:p>
            <a:pPr lvl="1"/>
            <a:r>
              <a:rPr lang="de-AT" sz="2200" b="1" dirty="0"/>
              <a:t>Anzahl der </a:t>
            </a:r>
            <a:r>
              <a:rPr lang="de-AT" sz="2200" b="1" dirty="0" err="1"/>
              <a:t>Schularbeitenfächer</a:t>
            </a:r>
            <a:r>
              <a:rPr lang="de-AT" sz="2200" b="1" dirty="0"/>
              <a:t> in verschiedenen Schulstufen</a:t>
            </a:r>
          </a:p>
          <a:p>
            <a:r>
              <a:rPr lang="de-AT" sz="2400" dirty="0"/>
              <a:t>Gemeinsames:</a:t>
            </a:r>
          </a:p>
          <a:p>
            <a:pPr lvl="1"/>
            <a:r>
              <a:rPr lang="de-AT" sz="2200" b="1" dirty="0"/>
              <a:t>Gesamtzahl der Unterrichtsstunden</a:t>
            </a:r>
          </a:p>
          <a:p>
            <a:pPr lvl="1"/>
            <a:r>
              <a:rPr lang="de-AT" sz="2200" b="1" dirty="0"/>
              <a:t>Schwerpunkt- und Wahlpflichtfächer in der Oberstufe</a:t>
            </a:r>
          </a:p>
          <a:p>
            <a:pPr lvl="1"/>
            <a:r>
              <a:rPr lang="de-AT" sz="2200" b="1" dirty="0"/>
              <a:t>Unverbindliche Übungen und Zusatzangebote</a:t>
            </a:r>
          </a:p>
          <a:p>
            <a:pPr lvl="1"/>
            <a:r>
              <a:rPr lang="de-AT" sz="2200" b="1" dirty="0"/>
              <a:t>Vorbereitung für alle Studien</a:t>
            </a:r>
          </a:p>
          <a:p>
            <a:pPr marL="0" indent="0">
              <a:buNone/>
            </a:pPr>
            <a:endParaRPr lang="de-AT" sz="2400" dirty="0"/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8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BERUFSORIENTIERUNG</a:t>
            </a:r>
            <a:br>
              <a:rPr lang="en-US" sz="5400"/>
            </a:br>
            <a:br>
              <a:rPr lang="en-US" sz="5400"/>
            </a:br>
            <a:r>
              <a:rPr lang="en-US" sz="5400"/>
              <a:t>in 3. und 4. Klasse</a:t>
            </a:r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890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de-DE" b="1" u="sng" dirty="0"/>
              <a:t>BERUFSORIENTIERUNG ab 3. Klasse</a:t>
            </a: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050" name="Rectangle 8">
            <a:extLst>
              <a:ext uri="{FF2B5EF4-FFF2-40B4-BE49-F238E27FC236}">
                <a16:creationId xmlns:a16="http://schemas.microsoft.com/office/drawing/2014/main" id="{6E80AB72-F692-4E78-9C11-CC41DA20C69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4174245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430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333502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u="sng"/>
              <a:t>BERUFSORIENTIERUNG ab 3. Klasse</a:t>
            </a:r>
          </a:p>
        </p:txBody>
      </p:sp>
      <p:sp>
        <p:nvSpPr>
          <p:cNvPr id="138" name="Isosceles Triangle 137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2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Betriebserkundungen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400" dirty="0" err="1"/>
              <a:t>z.B.</a:t>
            </a:r>
            <a:r>
              <a:rPr lang="en-US" sz="2400" dirty="0"/>
              <a:t> </a:t>
            </a:r>
            <a:r>
              <a:rPr lang="en-US" sz="2400" dirty="0" err="1"/>
              <a:t>Autoproduktionsbetrieb</a:t>
            </a:r>
            <a:r>
              <a:rPr lang="en-US" sz="2400" dirty="0"/>
              <a:t>, </a:t>
            </a:r>
            <a:r>
              <a:rPr lang="en-US" sz="2400" dirty="0" err="1"/>
              <a:t>Flughafen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		 	  </a:t>
            </a:r>
            <a:r>
              <a:rPr lang="en-US" sz="2400" dirty="0" err="1"/>
              <a:t>regionale</a:t>
            </a:r>
            <a:r>
              <a:rPr lang="en-US" sz="2400" dirty="0"/>
              <a:t> </a:t>
            </a:r>
            <a:r>
              <a:rPr lang="en-US" sz="2400" dirty="0" err="1"/>
              <a:t>Betriebe</a:t>
            </a:r>
            <a:endParaRPr lang="en-US" sz="2400" dirty="0"/>
          </a:p>
          <a:p>
            <a:pPr marL="0" indent="0"/>
            <a:endParaRPr lang="en-US" sz="2400" dirty="0"/>
          </a:p>
          <a:p>
            <a:r>
              <a:rPr lang="en-US" sz="2400" dirty="0"/>
              <a:t>Museum </a:t>
            </a:r>
            <a:r>
              <a:rPr lang="en-US" sz="2400" dirty="0" err="1"/>
              <a:t>Arbeitswelt</a:t>
            </a:r>
            <a:r>
              <a:rPr lang="en-US" sz="2400" dirty="0"/>
              <a:t> in </a:t>
            </a:r>
            <a:r>
              <a:rPr lang="en-US" sz="2400" dirty="0" err="1"/>
              <a:t>Steyr</a:t>
            </a:r>
            <a:endParaRPr lang="en-US" sz="2400" dirty="0"/>
          </a:p>
          <a:p>
            <a:pPr marL="0" indent="0"/>
            <a:endParaRPr lang="en-US" sz="2400" dirty="0"/>
          </a:p>
          <a:p>
            <a:r>
              <a:rPr lang="en-US" sz="2400" dirty="0" err="1"/>
              <a:t>Berufsinformationszentrum</a:t>
            </a:r>
            <a:r>
              <a:rPr lang="en-US" sz="2400" dirty="0"/>
              <a:t> / AMS</a:t>
            </a:r>
          </a:p>
          <a:p>
            <a:endParaRPr lang="en-US" dirty="0"/>
          </a:p>
        </p:txBody>
      </p:sp>
      <p:sp>
        <p:nvSpPr>
          <p:cNvPr id="146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5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653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1320147" y="1697643"/>
            <a:ext cx="5882832" cy="3880773"/>
          </a:xfrm>
        </p:spPr>
        <p:txBody>
          <a:bodyPr>
            <a:normAutofit/>
          </a:bodyPr>
          <a:lstStyle/>
          <a:p>
            <a:r>
              <a:rPr lang="de-DE" sz="2000" b="1" dirty="0" err="1"/>
              <a:t>Wirtschaftskundliche</a:t>
            </a:r>
            <a:r>
              <a:rPr lang="de-DE" sz="2000" b="1" dirty="0"/>
              <a:t> Themen (GW)</a:t>
            </a:r>
          </a:p>
          <a:p>
            <a:r>
              <a:rPr lang="de-DE" sz="2000" b="1" dirty="0"/>
              <a:t>Lebenspraktische Aufgaben (M, </a:t>
            </a:r>
            <a:r>
              <a:rPr lang="de-DE" sz="2000" b="1" dirty="0" err="1"/>
              <a:t>Ph</a:t>
            </a:r>
            <a:r>
              <a:rPr lang="de-DE" sz="2000" b="1" dirty="0"/>
              <a:t>, GZ)</a:t>
            </a:r>
          </a:p>
          <a:p>
            <a:r>
              <a:rPr lang="de-DE" sz="2000" b="1" dirty="0"/>
              <a:t>Berufsbilder in Aufsätzen, Interviews, Gespräche, </a:t>
            </a:r>
            <a:r>
              <a:rPr lang="de-DE" sz="2000" b="1" dirty="0" err="1"/>
              <a:t>etc</a:t>
            </a:r>
            <a:r>
              <a:rPr lang="de-DE" sz="2000" b="1" dirty="0"/>
              <a:t> …    (D, E, F)</a:t>
            </a:r>
          </a:p>
          <a:p>
            <a:r>
              <a:rPr lang="de-DE" sz="2000" b="1" dirty="0"/>
              <a:t>Neue Technologien (M, GZ, …)</a:t>
            </a:r>
          </a:p>
          <a:p>
            <a:r>
              <a:rPr lang="de-DE" sz="2000" b="1" dirty="0"/>
              <a:t>Bewerbungsschreiben (D)</a:t>
            </a:r>
          </a:p>
          <a:p>
            <a:r>
              <a:rPr lang="de-DE" sz="2000" b="1" dirty="0"/>
              <a:t>Selbstreflexion</a:t>
            </a:r>
          </a:p>
          <a:p>
            <a:r>
              <a:rPr lang="de-DE" sz="2000" b="1" dirty="0"/>
              <a:t>Möglicher Berufswunsch</a:t>
            </a:r>
          </a:p>
          <a:p>
            <a:endParaRPr lang="de-DE" sz="2000" b="1" dirty="0">
              <a:latin typeface="Arial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b="1" u="sng" dirty="0"/>
              <a:t>BERUFSORIENTIERUNG ab 3. Klasse</a:t>
            </a:r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748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11" name="Rectangle 24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82113" y="98660"/>
            <a:ext cx="1503362" cy="901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ext Box 6">
            <a:extLst>
              <a:ext uri="{FF2B5EF4-FFF2-40B4-BE49-F238E27FC236}">
                <a16:creationId xmlns:a16="http://schemas.microsoft.com/office/drawing/2014/main" id="{8DCC93D9-28F5-450F-9656-444F4B0A97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491650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856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8E0DD-D48B-180B-9D18-B20678E2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Entscheidungshilfe</a:t>
            </a:r>
            <a:br>
              <a:rPr lang="de-AT" dirty="0"/>
            </a:br>
            <a:r>
              <a:rPr lang="de-AT" dirty="0"/>
              <a:t>Wer ist geeignet für…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38F61F-5568-F3B9-B6A7-1AACFFFFA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GYM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53E5E4-8485-4815-47E4-95235B8A61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/>
              <a:t>Freude an Sprache</a:t>
            </a:r>
          </a:p>
          <a:p>
            <a:r>
              <a:rPr lang="de-AT" dirty="0"/>
              <a:t>Lesen</a:t>
            </a:r>
          </a:p>
          <a:p>
            <a:r>
              <a:rPr lang="de-AT" dirty="0"/>
              <a:t>Gerne Diskutieren, argumentieren</a:t>
            </a:r>
          </a:p>
          <a:p>
            <a:r>
              <a:rPr lang="de-AT" dirty="0"/>
              <a:t>Kreativität, Text schreiben</a:t>
            </a:r>
          </a:p>
          <a:p>
            <a:r>
              <a:rPr lang="de-AT" dirty="0"/>
              <a:t>Interesse für andere Kulturen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12C721-6FD4-0A60-79C0-565C5ED2B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AT" dirty="0"/>
              <a:t>REAL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04B346-70C1-4B40-0673-6600E802C1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AT" dirty="0"/>
              <a:t>Strukturiertes Denken</a:t>
            </a:r>
          </a:p>
          <a:p>
            <a:r>
              <a:rPr lang="de-AT" dirty="0"/>
              <a:t>Rätsel lösen</a:t>
            </a:r>
          </a:p>
          <a:p>
            <a:r>
              <a:rPr lang="de-AT" dirty="0"/>
              <a:t>Freude an Mathematik</a:t>
            </a:r>
          </a:p>
          <a:p>
            <a:r>
              <a:rPr lang="de-AT" dirty="0"/>
              <a:t>Interesse für Technik oder Medizin</a:t>
            </a:r>
          </a:p>
          <a:p>
            <a:r>
              <a:rPr lang="de-AT" dirty="0"/>
              <a:t>Experimentieren</a:t>
            </a:r>
          </a:p>
          <a:p>
            <a:r>
              <a:rPr lang="de-AT" dirty="0"/>
              <a:t>Arbeiten mit Zahlen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906048-6E3D-4EC6-996D-2FB2960D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763" y="158457"/>
            <a:ext cx="1499746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9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479AA-9417-5ACD-8D3F-9CAAAEF8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AT" dirty="0" err="1"/>
              <a:t>usrichtung</a:t>
            </a:r>
            <a:r>
              <a:rPr lang="de-AT" dirty="0"/>
              <a:t> der Zweige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4C9926-7D2A-B9D3-C2ED-EC8CE844D8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b="1" dirty="0"/>
              <a:t>GYM</a:t>
            </a:r>
          </a:p>
          <a:p>
            <a:endParaRPr lang="de-AT" dirty="0"/>
          </a:p>
          <a:p>
            <a:r>
              <a:rPr lang="de-AT" dirty="0"/>
              <a:t>Sprachen und Kommunikation</a:t>
            </a:r>
          </a:p>
          <a:p>
            <a:r>
              <a:rPr lang="de-AT" dirty="0"/>
              <a:t>Kulturelle Bildung</a:t>
            </a:r>
          </a:p>
          <a:p>
            <a:r>
              <a:rPr lang="de-AT" dirty="0"/>
              <a:t>Geisteswissenschaftliche Ausrichtung </a:t>
            </a:r>
          </a:p>
          <a:p>
            <a:r>
              <a:rPr lang="de-AT" dirty="0"/>
              <a:t>Förderung von Ausdruck und Argumentation</a:t>
            </a:r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4A00D6-A345-0D90-D3DA-0553AD3C3C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b="1" dirty="0"/>
              <a:t>REAL</a:t>
            </a:r>
          </a:p>
          <a:p>
            <a:endParaRPr lang="de-AT" dirty="0"/>
          </a:p>
          <a:p>
            <a:r>
              <a:rPr lang="de-AT" dirty="0"/>
              <a:t>Naturwissenschaften im Fokus</a:t>
            </a:r>
          </a:p>
          <a:p>
            <a:r>
              <a:rPr lang="de-AT" dirty="0"/>
              <a:t>Technik und Robotik</a:t>
            </a:r>
          </a:p>
          <a:p>
            <a:r>
              <a:rPr lang="de-AT" dirty="0"/>
              <a:t>Mathematik und Logik </a:t>
            </a:r>
          </a:p>
          <a:p>
            <a:r>
              <a:rPr lang="de-AT" dirty="0"/>
              <a:t>Förderung von analytischem Denken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4CC493-8886-486A-991C-3113E712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106" y="158457"/>
            <a:ext cx="1499746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7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43477C3-1555-45F4-BE8B-0ABEDEC94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616" y="2429359"/>
            <a:ext cx="9517282" cy="253218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78C2474-3D5F-42D6-8E79-7EDBB6FA91A0}"/>
              </a:ext>
            </a:extLst>
          </p:cNvPr>
          <p:cNvSpPr txBox="1"/>
          <p:nvPr/>
        </p:nvSpPr>
        <p:spPr>
          <a:xfrm>
            <a:off x="1941616" y="1233827"/>
            <a:ext cx="58860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>
                <a:solidFill>
                  <a:srgbClr val="FF0000"/>
                </a:solidFill>
              </a:rPr>
              <a:t>AHS</a:t>
            </a:r>
          </a:p>
          <a:p>
            <a:endParaRPr lang="de-AT" dirty="0"/>
          </a:p>
          <a:p>
            <a:r>
              <a:rPr lang="de-AT" sz="2400" dirty="0"/>
              <a:t>    Unterstufe</a:t>
            </a:r>
            <a:r>
              <a:rPr lang="de-AT" dirty="0"/>
              <a:t>		  </a:t>
            </a:r>
            <a:r>
              <a:rPr lang="de-AT" sz="2400" dirty="0"/>
              <a:t>Oberstufe</a:t>
            </a:r>
          </a:p>
        </p:txBody>
      </p:sp>
      <p:pic>
        <p:nvPicPr>
          <p:cNvPr id="4" name="Shape 118">
            <a:extLst>
              <a:ext uri="{FF2B5EF4-FFF2-40B4-BE49-F238E27FC236}">
                <a16:creationId xmlns:a16="http://schemas.microsoft.com/office/drawing/2014/main" id="{64D2E40B-51EF-41E4-8021-8BC86181D8D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47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350091"/>
              </p:ext>
            </p:extLst>
          </p:nvPr>
        </p:nvGraphicFramePr>
        <p:xfrm>
          <a:off x="673363" y="1645920"/>
          <a:ext cx="8787866" cy="39559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063294">
                  <a:extLst>
                    <a:ext uri="{9D8B030D-6E8A-4147-A177-3AD203B41FA5}">
                      <a16:colId xmlns:a16="http://schemas.microsoft.com/office/drawing/2014/main" val="5688481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46534108"/>
                    </a:ext>
                  </a:extLst>
                </a:gridCol>
                <a:gridCol w="1895772">
                  <a:extLst>
                    <a:ext uri="{9D8B030D-6E8A-4147-A177-3AD203B41FA5}">
                      <a16:colId xmlns:a16="http://schemas.microsoft.com/office/drawing/2014/main" val="589734218"/>
                    </a:ext>
                  </a:extLst>
                </a:gridCol>
              </a:tblGrid>
              <a:tr h="723776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Gymnasium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Klasse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021697"/>
                  </a:ext>
                </a:extLst>
              </a:tr>
              <a:tr h="723776">
                <a:tc>
                  <a:txBody>
                    <a:bodyPr/>
                    <a:lstStyle/>
                    <a:p>
                      <a:r>
                        <a:rPr lang="de-AT" sz="2400" dirty="0"/>
                        <a:t>Französisch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4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3</a:t>
                      </a:r>
                      <a:endParaRPr lang="de-D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281354"/>
                  </a:ext>
                </a:extLst>
              </a:tr>
              <a:tr h="723776"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Realgymnasium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Klasse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Klasse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6405897"/>
                  </a:ext>
                </a:extLst>
              </a:tr>
              <a:tr h="1784654">
                <a:tc>
                  <a:txBody>
                    <a:bodyPr/>
                    <a:lstStyle/>
                    <a:p>
                      <a:r>
                        <a:rPr lang="de-AT" sz="2400" dirty="0"/>
                        <a:t>Geometrisches Zeichnen</a:t>
                      </a:r>
                    </a:p>
                    <a:p>
                      <a:r>
                        <a:rPr lang="de-AT" sz="2400" dirty="0"/>
                        <a:t>Technik und Design</a:t>
                      </a:r>
                    </a:p>
                    <a:p>
                      <a:r>
                        <a:rPr lang="de-AT" sz="2400" dirty="0"/>
                        <a:t>Mathematik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1</a:t>
                      </a:r>
                    </a:p>
                    <a:p>
                      <a:pPr algn="ctr"/>
                      <a:r>
                        <a:rPr lang="de-AT" sz="2400" dirty="0"/>
                        <a:t>2</a:t>
                      </a:r>
                    </a:p>
                    <a:p>
                      <a:pPr algn="ctr"/>
                      <a:r>
                        <a:rPr lang="de-AT" sz="2400" dirty="0"/>
                        <a:t>+1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1</a:t>
                      </a:r>
                    </a:p>
                    <a:p>
                      <a:pPr algn="ctr"/>
                      <a:r>
                        <a:rPr lang="de-AT" sz="2400" dirty="0"/>
                        <a:t>2</a:t>
                      </a:r>
                    </a:p>
                    <a:p>
                      <a:endParaRPr lang="de-D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8648248"/>
                  </a:ext>
                </a:extLst>
              </a:tr>
            </a:tbl>
          </a:graphicData>
        </a:graphic>
      </p:graphicFrame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57860" y="757479"/>
            <a:ext cx="9231437" cy="1320800"/>
          </a:xfrm>
        </p:spPr>
        <p:txBody>
          <a:bodyPr/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Unterschiede in der </a:t>
            </a:r>
            <a:r>
              <a:rPr lang="de-AT" dirty="0">
                <a:solidFill>
                  <a:srgbClr val="FF0000"/>
                </a:solidFill>
              </a:rPr>
              <a:t>Unterstufe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" name="Shape 1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61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205872"/>
              </p:ext>
            </p:extLst>
          </p:nvPr>
        </p:nvGraphicFramePr>
        <p:xfrm>
          <a:off x="557213" y="290513"/>
          <a:ext cx="8324850" cy="60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63066" imgH="6257866" progId="Excel.Sheet.8">
                  <p:embed/>
                </p:oleObj>
              </mc:Choice>
              <mc:Fallback>
                <p:oleObj name="Worksheet" r:id="rId2" imgW="8563066" imgH="6257866" progId="Excel.Sheet.8">
                  <p:embed/>
                  <p:pic>
                    <p:nvPicPr>
                      <p:cNvPr id="317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290513"/>
                        <a:ext cx="8324850" cy="608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hape 11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593388" y="9525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84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794" y="302419"/>
            <a:ext cx="817245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de-DE" sz="3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	Verschiedene Wahlmöglichkeiten </a:t>
            </a:r>
            <a:br>
              <a:rPr lang="de-DE" sz="3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de-DE" sz="3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	bei Fremdsprachen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81150" y="1760538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dirty="0"/>
              <a:t>Englisch</a:t>
            </a:r>
            <a:r>
              <a:rPr lang="de-DE" sz="2400" dirty="0">
                <a:latin typeface="Times New Roman" pitchFamily="18" charset="0"/>
              </a:rPr>
              <a:t>   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22616" y="1760538"/>
            <a:ext cx="2544763" cy="457200"/>
            <a:chOff x="1824" y="1152"/>
            <a:chExt cx="1920" cy="288"/>
          </a:xfrm>
        </p:grpSpPr>
        <p:sp>
          <p:nvSpPr>
            <p:cNvPr id="25629" name="Rectangle 5"/>
            <p:cNvSpPr>
              <a:spLocks noChangeArrowheads="1"/>
            </p:cNvSpPr>
            <p:nvPr/>
          </p:nvSpPr>
          <p:spPr bwMode="auto">
            <a:xfrm>
              <a:off x="182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>
                  <a:solidFill>
                    <a:srgbClr val="FFFF99"/>
                  </a:solidFill>
                </a:rPr>
                <a:t>1</a:t>
              </a:r>
              <a:endParaRPr lang="de-DE" sz="2400">
                <a:solidFill>
                  <a:srgbClr val="FFFF99"/>
                </a:solidFill>
                <a:latin typeface="Times New Roman" pitchFamily="18" charset="0"/>
              </a:endParaRPr>
            </a:p>
          </p:txBody>
        </p:sp>
        <p:sp>
          <p:nvSpPr>
            <p:cNvPr id="25630" name="Rectangle 6"/>
            <p:cNvSpPr>
              <a:spLocks noChangeArrowheads="1"/>
            </p:cNvSpPr>
            <p:nvPr/>
          </p:nvSpPr>
          <p:spPr bwMode="auto">
            <a:xfrm>
              <a:off x="206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Rectangle 7"/>
            <p:cNvSpPr>
              <a:spLocks noChangeArrowheads="1"/>
            </p:cNvSpPr>
            <p:nvPr/>
          </p:nvSpPr>
          <p:spPr bwMode="auto">
            <a:xfrm>
              <a:off x="230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2" name="Rectangle 8"/>
            <p:cNvSpPr>
              <a:spLocks noChangeArrowheads="1"/>
            </p:cNvSpPr>
            <p:nvPr/>
          </p:nvSpPr>
          <p:spPr bwMode="auto">
            <a:xfrm>
              <a:off x="254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3" name="Rectangle 9"/>
            <p:cNvSpPr>
              <a:spLocks noChangeArrowheads="1"/>
            </p:cNvSpPr>
            <p:nvPr/>
          </p:nvSpPr>
          <p:spPr bwMode="auto">
            <a:xfrm>
              <a:off x="278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4" name="Rectangle 10"/>
            <p:cNvSpPr>
              <a:spLocks noChangeArrowheads="1"/>
            </p:cNvSpPr>
            <p:nvPr/>
          </p:nvSpPr>
          <p:spPr bwMode="auto">
            <a:xfrm>
              <a:off x="302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5" name="Rectangle 11"/>
            <p:cNvSpPr>
              <a:spLocks noChangeArrowheads="1"/>
            </p:cNvSpPr>
            <p:nvPr/>
          </p:nvSpPr>
          <p:spPr bwMode="auto">
            <a:xfrm>
              <a:off x="326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6" name="Rectangle 12"/>
            <p:cNvSpPr>
              <a:spLocks noChangeArrowheads="1"/>
            </p:cNvSpPr>
            <p:nvPr/>
          </p:nvSpPr>
          <p:spPr bwMode="auto">
            <a:xfrm>
              <a:off x="3504" y="1152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7" name="Text Box 13"/>
            <p:cNvSpPr txBox="1">
              <a:spLocks noChangeArrowheads="1"/>
            </p:cNvSpPr>
            <p:nvPr/>
          </p:nvSpPr>
          <p:spPr bwMode="auto">
            <a:xfrm>
              <a:off x="3504" y="1152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sz="2400" b="1">
                  <a:solidFill>
                    <a:srgbClr val="FFFF99"/>
                  </a:solidFill>
                </a:rPr>
                <a:t>8</a:t>
              </a:r>
              <a:endParaRPr lang="de-DE" sz="2400"/>
            </a:p>
          </p:txBody>
        </p:sp>
      </p:grp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1216025" y="2956719"/>
            <a:ext cx="2903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dirty="0">
                <a:latin typeface="Times New Roman" pitchFamily="18" charset="0"/>
              </a:rPr>
              <a:t>     </a:t>
            </a:r>
            <a:r>
              <a:rPr lang="de-DE" sz="2400" b="1" dirty="0"/>
              <a:t>GYMNASIUM</a:t>
            </a:r>
            <a:endParaRPr lang="de-DE" sz="2400" dirty="0">
              <a:latin typeface="Times New Roman" pitchFamily="18" charset="0"/>
            </a:endParaRP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6468566" y="2991644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dirty="0">
                <a:latin typeface="Times New Roman" pitchFamily="18" charset="0"/>
              </a:rPr>
              <a:t> </a:t>
            </a:r>
            <a:r>
              <a:rPr lang="de-DE" sz="2400" b="1" dirty="0"/>
              <a:t>REALGYMNASIUM</a:t>
            </a:r>
            <a:endParaRPr lang="de-DE" sz="2400" dirty="0">
              <a:latin typeface="Times New Roman" pitchFamily="18" charset="0"/>
            </a:endParaRPr>
          </a:p>
        </p:txBody>
      </p:sp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1581150" y="3713163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dirty="0"/>
              <a:t>Französisch</a:t>
            </a:r>
          </a:p>
        </p:txBody>
      </p:sp>
      <p:grpSp>
        <p:nvGrpSpPr>
          <p:cNvPr id="25608" name="Group 17"/>
          <p:cNvGrpSpPr>
            <a:grpSpLocks/>
          </p:cNvGrpSpPr>
          <p:nvPr/>
        </p:nvGrpSpPr>
        <p:grpSpPr bwMode="auto">
          <a:xfrm>
            <a:off x="8090972" y="4032250"/>
            <a:ext cx="1236662" cy="381000"/>
            <a:chOff x="3312" y="2400"/>
            <a:chExt cx="960" cy="240"/>
          </a:xfrm>
        </p:grpSpPr>
        <p:sp>
          <p:nvSpPr>
            <p:cNvPr id="25625" name="Rectangle 18"/>
            <p:cNvSpPr>
              <a:spLocks noChangeArrowheads="1"/>
            </p:cNvSpPr>
            <p:nvPr/>
          </p:nvSpPr>
          <p:spPr bwMode="auto">
            <a:xfrm>
              <a:off x="3792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Rectangle 19"/>
            <p:cNvSpPr>
              <a:spLocks noChangeArrowheads="1"/>
            </p:cNvSpPr>
            <p:nvPr/>
          </p:nvSpPr>
          <p:spPr bwMode="auto">
            <a:xfrm>
              <a:off x="3552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Rectangle 20"/>
            <p:cNvSpPr>
              <a:spLocks noChangeArrowheads="1"/>
            </p:cNvSpPr>
            <p:nvPr/>
          </p:nvSpPr>
          <p:spPr bwMode="auto">
            <a:xfrm>
              <a:off x="3312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>
                  <a:solidFill>
                    <a:srgbClr val="FFFF99"/>
                  </a:solidFill>
                </a:rPr>
                <a:t>5</a:t>
              </a:r>
              <a:endParaRPr lang="de-DE" sz="2400"/>
            </a:p>
          </p:txBody>
        </p:sp>
        <p:sp>
          <p:nvSpPr>
            <p:cNvPr id="25628" name="Rectangle 21"/>
            <p:cNvSpPr>
              <a:spLocks noChangeArrowheads="1"/>
            </p:cNvSpPr>
            <p:nvPr/>
          </p:nvSpPr>
          <p:spPr bwMode="auto">
            <a:xfrm>
              <a:off x="4032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>
                  <a:solidFill>
                    <a:srgbClr val="FFFF99"/>
                  </a:solidFill>
                </a:rPr>
                <a:t>8</a:t>
              </a:r>
              <a:endParaRPr lang="de-DE" sz="2400">
                <a:solidFill>
                  <a:srgbClr val="FFFF99"/>
                </a:solidFill>
                <a:latin typeface="Times New Roman" pitchFamily="18" charset="0"/>
              </a:endParaRPr>
            </a:p>
          </p:txBody>
        </p:sp>
      </p:grpSp>
      <p:sp>
        <p:nvSpPr>
          <p:cNvPr id="25609" name="Text Box 22"/>
          <p:cNvSpPr txBox="1">
            <a:spLocks noChangeArrowheads="1"/>
          </p:cNvSpPr>
          <p:nvPr/>
        </p:nvSpPr>
        <p:spPr bwMode="auto">
          <a:xfrm>
            <a:off x="1609376" y="4495008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dirty="0"/>
              <a:t>Latein</a:t>
            </a:r>
            <a:endParaRPr lang="de-DE" sz="2400" dirty="0">
              <a:latin typeface="Times New Roman" pitchFamily="18" charset="0"/>
            </a:endParaRPr>
          </a:p>
        </p:txBody>
      </p:sp>
      <p:sp>
        <p:nvSpPr>
          <p:cNvPr id="25610" name="Text Box 23"/>
          <p:cNvSpPr txBox="1">
            <a:spLocks noChangeArrowheads="1"/>
          </p:cNvSpPr>
          <p:nvPr/>
        </p:nvSpPr>
        <p:spPr bwMode="auto">
          <a:xfrm>
            <a:off x="709127" y="5329836"/>
            <a:ext cx="8576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2400" b="1" dirty="0"/>
              <a:t>Spanisch, Italienisch oder Französisch als Wahlpflichtfach</a:t>
            </a:r>
          </a:p>
          <a:p>
            <a:pPr eaLnBrk="0" hangingPunct="0">
              <a:spcBef>
                <a:spcPct val="50000"/>
              </a:spcBef>
            </a:pPr>
            <a:r>
              <a:rPr lang="de-DE" sz="2400" dirty="0"/>
              <a:t> In drei Jahren auf Maturaniveau!</a:t>
            </a:r>
          </a:p>
        </p:txBody>
      </p:sp>
      <p:grpSp>
        <p:nvGrpSpPr>
          <p:cNvPr id="25611" name="Group 30"/>
          <p:cNvGrpSpPr>
            <a:grpSpLocks/>
          </p:cNvGrpSpPr>
          <p:nvPr/>
        </p:nvGrpSpPr>
        <p:grpSpPr bwMode="auto">
          <a:xfrm>
            <a:off x="3349504" y="3751263"/>
            <a:ext cx="1871663" cy="381000"/>
            <a:chOff x="1200" y="2400"/>
            <a:chExt cx="1440" cy="240"/>
          </a:xfrm>
        </p:grpSpPr>
        <p:sp>
          <p:nvSpPr>
            <p:cNvPr id="25619" name="Rectangle 31"/>
            <p:cNvSpPr>
              <a:spLocks noChangeArrowheads="1"/>
            </p:cNvSpPr>
            <p:nvPr/>
          </p:nvSpPr>
          <p:spPr bwMode="auto">
            <a:xfrm>
              <a:off x="1200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>
                  <a:solidFill>
                    <a:srgbClr val="FFFF99"/>
                  </a:solidFill>
                </a:rPr>
                <a:t>3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25620" name="Rectangle 32"/>
            <p:cNvSpPr>
              <a:spLocks noChangeArrowheads="1"/>
            </p:cNvSpPr>
            <p:nvPr/>
          </p:nvSpPr>
          <p:spPr bwMode="auto">
            <a:xfrm>
              <a:off x="2160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1" name="Rectangle 33"/>
            <p:cNvSpPr>
              <a:spLocks noChangeArrowheads="1"/>
            </p:cNvSpPr>
            <p:nvPr/>
          </p:nvSpPr>
          <p:spPr bwMode="auto">
            <a:xfrm>
              <a:off x="1920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Rectangle 34"/>
            <p:cNvSpPr>
              <a:spLocks noChangeArrowheads="1"/>
            </p:cNvSpPr>
            <p:nvPr/>
          </p:nvSpPr>
          <p:spPr bwMode="auto">
            <a:xfrm>
              <a:off x="1680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Rectangle 35"/>
            <p:cNvSpPr>
              <a:spLocks noChangeArrowheads="1"/>
            </p:cNvSpPr>
            <p:nvPr/>
          </p:nvSpPr>
          <p:spPr bwMode="auto">
            <a:xfrm>
              <a:off x="1440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6"/>
            <p:cNvSpPr>
              <a:spLocks noChangeArrowheads="1"/>
            </p:cNvSpPr>
            <p:nvPr/>
          </p:nvSpPr>
          <p:spPr bwMode="auto">
            <a:xfrm>
              <a:off x="2400" y="2400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>
                  <a:solidFill>
                    <a:srgbClr val="FFFF99"/>
                  </a:solidFill>
                </a:rPr>
                <a:t>8</a:t>
              </a:r>
              <a:endParaRPr lang="de-DE" sz="2400">
                <a:solidFill>
                  <a:srgbClr val="FFFF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12" name="Group 37"/>
          <p:cNvGrpSpPr>
            <a:grpSpLocks/>
          </p:cNvGrpSpPr>
          <p:nvPr/>
        </p:nvGrpSpPr>
        <p:grpSpPr bwMode="auto">
          <a:xfrm>
            <a:off x="3984504" y="4485482"/>
            <a:ext cx="1236663" cy="381000"/>
            <a:chOff x="1680" y="2928"/>
            <a:chExt cx="960" cy="240"/>
          </a:xfrm>
        </p:grpSpPr>
        <p:sp>
          <p:nvSpPr>
            <p:cNvPr id="25614" name="Rectangle 38"/>
            <p:cNvSpPr>
              <a:spLocks noChangeArrowheads="1"/>
            </p:cNvSpPr>
            <p:nvPr/>
          </p:nvSpPr>
          <p:spPr bwMode="auto">
            <a:xfrm>
              <a:off x="2160" y="2928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Rectangle 39"/>
            <p:cNvSpPr>
              <a:spLocks noChangeArrowheads="1"/>
            </p:cNvSpPr>
            <p:nvPr/>
          </p:nvSpPr>
          <p:spPr bwMode="auto">
            <a:xfrm>
              <a:off x="1920" y="2928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Rectangle 40"/>
            <p:cNvSpPr>
              <a:spLocks noChangeArrowheads="1"/>
            </p:cNvSpPr>
            <p:nvPr/>
          </p:nvSpPr>
          <p:spPr bwMode="auto">
            <a:xfrm>
              <a:off x="1680" y="2928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Rectangle 41"/>
            <p:cNvSpPr>
              <a:spLocks noChangeArrowheads="1"/>
            </p:cNvSpPr>
            <p:nvPr/>
          </p:nvSpPr>
          <p:spPr bwMode="auto">
            <a:xfrm>
              <a:off x="2400" y="2928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>
                  <a:solidFill>
                    <a:srgbClr val="FFFF99"/>
                  </a:solidFill>
                </a:rPr>
                <a:t>8</a:t>
              </a:r>
              <a:endParaRPr lang="de-DE" sz="2400">
                <a:solidFill>
                  <a:srgbClr val="FFFF99"/>
                </a:solidFill>
                <a:latin typeface="Times New Roman" pitchFamily="18" charset="0"/>
              </a:endParaRPr>
            </a:p>
          </p:txBody>
        </p:sp>
        <p:sp>
          <p:nvSpPr>
            <p:cNvPr id="25618" name="Rectangle 42"/>
            <p:cNvSpPr>
              <a:spLocks noChangeArrowheads="1"/>
            </p:cNvSpPr>
            <p:nvPr/>
          </p:nvSpPr>
          <p:spPr bwMode="auto">
            <a:xfrm>
              <a:off x="1680" y="2928"/>
              <a:ext cx="240" cy="24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2400" b="1" dirty="0">
                  <a:solidFill>
                    <a:srgbClr val="FFFF99"/>
                  </a:solidFill>
                </a:rPr>
                <a:t>5</a:t>
              </a:r>
              <a:endParaRPr lang="de-DE" sz="2400" dirty="0"/>
            </a:p>
          </p:txBody>
        </p:sp>
      </p:grpSp>
      <p:sp>
        <p:nvSpPr>
          <p:cNvPr id="25613" name="Text Box 43"/>
          <p:cNvSpPr txBox="1">
            <a:spLocks noChangeArrowheads="1"/>
          </p:cNvSpPr>
          <p:nvPr/>
        </p:nvSpPr>
        <p:spPr bwMode="auto">
          <a:xfrm>
            <a:off x="6591699" y="3553957"/>
            <a:ext cx="1905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400" dirty="0"/>
              <a:t>Spanisch oder </a:t>
            </a:r>
          </a:p>
          <a:p>
            <a:pPr eaLnBrk="0" hangingPunct="0"/>
            <a:r>
              <a:rPr lang="de-DE" sz="2400" dirty="0"/>
              <a:t>Latein</a:t>
            </a:r>
          </a:p>
          <a:p>
            <a:pPr eaLnBrk="0" hangingPunct="0"/>
            <a:endParaRPr lang="de-AT" sz="2400" dirty="0"/>
          </a:p>
        </p:txBody>
      </p:sp>
      <p:pic>
        <p:nvPicPr>
          <p:cNvPr id="38" name="Shape 11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582113" y="9866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633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11139"/>
            <a:ext cx="8172450" cy="14176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3900" dirty="0">
                <a:solidFill>
                  <a:schemeClr val="tx2"/>
                </a:solidFill>
                <a:latin typeface="Arial Rounded MT Bold" pitchFamily="34" charset="0"/>
              </a:rPr>
              <a:t>Sehr gute Ausbildung in den naturwissenschaftlichen Fächern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964599" y="2549353"/>
          <a:ext cx="901065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847738" imgH="1756757" progId="Word.Document.8">
                  <p:embed/>
                </p:oleObj>
              </mc:Choice>
              <mc:Fallback>
                <p:oleObj name="Document" r:id="rId3" imgW="5847738" imgH="1756757" progId="Word.Document.8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599" y="2549353"/>
                        <a:ext cx="9010650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268289" y="5314950"/>
            <a:ext cx="817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2400" b="1" dirty="0">
                <a:latin typeface="ComixHeavy" pitchFamily="2" charset="0"/>
              </a:rPr>
              <a:t>Diese Fächer können auch noch vertieft werden!</a:t>
            </a:r>
          </a:p>
        </p:txBody>
      </p:sp>
      <p:sp>
        <p:nvSpPr>
          <p:cNvPr id="3083" name="Text Box 21"/>
          <p:cNvSpPr txBox="1">
            <a:spLocks noChangeArrowheads="1"/>
          </p:cNvSpPr>
          <p:nvPr/>
        </p:nvSpPr>
        <p:spPr bwMode="auto">
          <a:xfrm>
            <a:off x="890588" y="1971673"/>
            <a:ext cx="2522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400" b="1" dirty="0">
                <a:latin typeface="ComixHeavy" pitchFamily="2" charset="0"/>
              </a:rPr>
              <a:t>Realgymnasium</a:t>
            </a:r>
            <a:endParaRPr lang="de-AT" sz="2400" b="1" dirty="0">
              <a:latin typeface="ComixHeavy" pitchFamily="2" charset="0"/>
            </a:endParaRPr>
          </a:p>
        </p:txBody>
      </p:sp>
      <p:sp>
        <p:nvSpPr>
          <p:cNvPr id="3084" name="Text Box 22"/>
          <p:cNvSpPr txBox="1">
            <a:spLocks noChangeArrowheads="1"/>
          </p:cNvSpPr>
          <p:nvPr/>
        </p:nvSpPr>
        <p:spPr bwMode="auto">
          <a:xfrm>
            <a:off x="6511926" y="1933577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400" b="1" dirty="0">
                <a:latin typeface="ComixHeavy" pitchFamily="2" charset="0"/>
              </a:rPr>
              <a:t>Gymnasium</a:t>
            </a:r>
            <a:endParaRPr lang="de-AT" sz="2400" b="1" dirty="0">
              <a:latin typeface="ComixHeavy" pitchFamily="2" charset="0"/>
            </a:endParaRPr>
          </a:p>
        </p:txBody>
      </p:sp>
      <p:pic>
        <p:nvPicPr>
          <p:cNvPr id="13" name="Shape 11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0582113" y="98660"/>
            <a:ext cx="1503362" cy="9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0329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9181C0176EFE438B02B6C33DAD26A6" ma:contentTypeVersion="14" ma:contentTypeDescription="Ein neues Dokument erstellen." ma:contentTypeScope="" ma:versionID="89b0bff2b34e7c8be1fec22243a11917">
  <xsd:schema xmlns:xsd="http://www.w3.org/2001/XMLSchema" xmlns:xs="http://www.w3.org/2001/XMLSchema" xmlns:p="http://schemas.microsoft.com/office/2006/metadata/properties" xmlns:ns3="2440758e-aba9-4e01-8940-b33143645e8e" xmlns:ns4="bcae5c7c-335b-494e-9012-395dd8c78a85" targetNamespace="http://schemas.microsoft.com/office/2006/metadata/properties" ma:root="true" ma:fieldsID="c6e7ed660e97bedd229304ce6b8ff684" ns3:_="" ns4:_="">
    <xsd:import namespace="2440758e-aba9-4e01-8940-b33143645e8e"/>
    <xsd:import namespace="bcae5c7c-335b-494e-9012-395dd8c78a8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40758e-aba9-4e01-8940-b33143645e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e5c7c-335b-494e-9012-395dd8c78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4E5C46-0808-4C57-838C-E01D8B31E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5CCC6C-7599-4513-935E-29013FE80D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40758e-aba9-4e01-8940-b33143645e8e"/>
    <ds:schemaRef ds:uri="bcae5c7c-335b-494e-9012-395dd8c78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725A1C-5EFE-4FB5-B541-C27F24ED6C28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bcae5c7c-335b-494e-9012-395dd8c78a85"/>
    <ds:schemaRef ds:uri="http://schemas.microsoft.com/office/infopath/2007/PartnerControls"/>
    <ds:schemaRef ds:uri="2440758e-aba9-4e01-8940-b33143645e8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Breitbild</PresentationFormat>
  <Paragraphs>189</Paragraphs>
  <Slides>29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42" baseType="lpstr">
      <vt:lpstr>Arial</vt:lpstr>
      <vt:lpstr>Arial Rounded MT Bold</vt:lpstr>
      <vt:lpstr>Calibri</vt:lpstr>
      <vt:lpstr>ComixHeavy</vt:lpstr>
      <vt:lpstr>Symbol</vt:lpstr>
      <vt:lpstr>Tahoma</vt:lpstr>
      <vt:lpstr>Times New Roman</vt:lpstr>
      <vt:lpstr>Trebuchet MS</vt:lpstr>
      <vt:lpstr>Wingdings</vt:lpstr>
      <vt:lpstr>Wingdings 3</vt:lpstr>
      <vt:lpstr>Facette</vt:lpstr>
      <vt:lpstr>Worksheet</vt:lpstr>
      <vt:lpstr>Document</vt:lpstr>
      <vt:lpstr>Informationsabend  Bildungsberatung  für Eltern und  für Schülerinnen und Schüler der 2. Klassen</vt:lpstr>
      <vt:lpstr>Neusprachliches Gymnasium (BG)   Naturwissenschaftliches Realgymnasium (BRG)</vt:lpstr>
      <vt:lpstr>Entscheidungshilfe Wer ist geeignet für…</vt:lpstr>
      <vt:lpstr>Ausrichtung der Zweige</vt:lpstr>
      <vt:lpstr>PowerPoint-Präsentation</vt:lpstr>
      <vt:lpstr>Unterschiede in der Unterstufe</vt:lpstr>
      <vt:lpstr>PowerPoint-Präsentation</vt:lpstr>
      <vt:lpstr> Verschiedene Wahlmöglichkeiten   bei Fremdsprachen</vt:lpstr>
      <vt:lpstr>Sehr gute Ausbildung in den naturwissenschaftlichen Fächern</vt:lpstr>
      <vt:lpstr>PowerPoint-Präsentation</vt:lpstr>
      <vt:lpstr>PowerPoint-Präsentation</vt:lpstr>
      <vt:lpstr>Unterschiede in der Oberstufe</vt:lpstr>
      <vt:lpstr>PowerPoint-Präsentation</vt:lpstr>
      <vt:lpstr>Individualität ausdrücken - Schwerpunkte setzen </vt:lpstr>
      <vt:lpstr>PowerPoint-Präsentation</vt:lpstr>
      <vt:lpstr>PowerPoint-Präsentation</vt:lpstr>
      <vt:lpstr>PowerPoint-Präsentation</vt:lpstr>
      <vt:lpstr>Unser Zusatzangebot  für vielfältig Talentierte!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BRG oder BG – eine Zusammenfassung</vt:lpstr>
      <vt:lpstr>BERUFSORIENTIERUNG  in 3. und 4. Klasse</vt:lpstr>
      <vt:lpstr>BERUFSORIENTIERUNG ab 3. Klasse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Informationsabend  Bildungsberatung  für Eltern und  für Schülerinnen und Schüler der 2. Klassen</dc:title>
  <dc:creator>Christa Schaubmaier</dc:creator>
  <cp:lastModifiedBy>Hackl Christa</cp:lastModifiedBy>
  <cp:revision>13</cp:revision>
  <dcterms:created xsi:type="dcterms:W3CDTF">2021-01-10T17:26:59Z</dcterms:created>
  <dcterms:modified xsi:type="dcterms:W3CDTF">2025-11-07T09:24:42Z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0x0101002D9181C0176EFE438B02B6C33DAD26A6</vt:lpwstr>
  </property>
</Properties>
</file>